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so"/>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so" altLang="ko-KR" b="1">
                <a:solidFill>
                  <a:schemeClr val="tx1">
                    <a:lumMod val="50000"/>
                    <a:lumOff val="50000"/>
                  </a:schemeClr>
                </a:solidFill>
              </a:rPr>
              <a:t>No.16</a:t>
            </a:r>
            <a:r xmlns:a="http://schemas.openxmlformats.org/drawingml/2006/main">
              <a:rPr lang="so" altLang="en-US" b="1">
                <a:solidFill>
                  <a:schemeClr val="tx1">
                    <a:lumMod val="50000"/>
                    <a:lumOff val="50000"/>
                  </a:schemeClr>
                </a:solidFill>
              </a:rPr>
              <a:t> </a:t>
            </a:r>
            <a:r xmlns:a="http://schemas.openxmlformats.org/drawingml/2006/main">
              <a:rPr lang="so" altLang="ko-KR" b="1">
                <a:solidFill>
                  <a:schemeClr val="tx1">
                    <a:lumMod val="50000"/>
                    <a:lumOff val="50000"/>
                  </a:schemeClr>
                </a:solidFill>
              </a:rPr>
              <a:t>The</a:t>
            </a:r>
            <a:r xmlns:a="http://schemas.openxmlformats.org/drawingml/2006/main">
              <a:rPr lang="so" altLang="en-US" b="1">
                <a:solidFill>
                  <a:schemeClr val="tx1">
                    <a:lumMod val="50000"/>
                    <a:lumOff val="50000"/>
                  </a:schemeClr>
                </a:solidFill>
              </a:rPr>
              <a:t> </a:t>
            </a:r>
            <a:r xmlns:a="http://schemas.openxmlformats.org/drawingml/2006/main">
              <a:rPr lang="so" altLang="ko-KR" b="1">
                <a:solidFill>
                  <a:schemeClr val="tx1">
                    <a:lumMod val="50000"/>
                    <a:lumOff val="50000"/>
                  </a:schemeClr>
                </a:solidFill>
              </a:rPr>
              <a:t>Eray</a:t>
            </a:r>
            <a:r xmlns:a="http://schemas.openxmlformats.org/drawingml/2006/main">
              <a:rPr lang="so" altLang="en-US" b="1">
                <a:solidFill>
                  <a:schemeClr val="tx1">
                    <a:lumMod val="50000"/>
                    <a:lumOff val="50000"/>
                  </a:schemeClr>
                </a:solidFill>
              </a:rPr>
              <a:t> </a:t>
            </a:r>
            <a:r xmlns:a="http://schemas.openxmlformats.org/drawingml/2006/main">
              <a:rPr lang="so" altLang="ko-KR" b="1">
                <a:solidFill>
                  <a:schemeClr val="tx1">
                    <a:lumMod val="50000"/>
                    <a:lumOff val="50000"/>
                  </a:schemeClr>
                </a:solidFill>
              </a:rPr>
              <a:t>ee</a:t>
            </a:r>
            <a:r xmlns:a="http://schemas.openxmlformats.org/drawingml/2006/main">
              <a:rPr lang="so" altLang="en-US" b="1">
                <a:solidFill>
                  <a:schemeClr val="tx1">
                    <a:lumMod val="50000"/>
                    <a:lumOff val="50000"/>
                  </a:schemeClr>
                </a:solidFill>
              </a:rPr>
              <a:t> </a:t>
            </a:r>
            <a:r xmlns:a="http://schemas.openxmlformats.org/drawingml/2006/main">
              <a:rPr lang="so" altLang="ko-KR" b="1">
                <a:solidFill>
                  <a:schemeClr val="tx1">
                    <a:lumMod val="50000"/>
                    <a:lumOff val="50000"/>
                  </a:schemeClr>
                </a:solidFill>
              </a:rPr>
              <a:t>Ilaahow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so" altLang="ko-KR" sz="4000"/>
              <a:t>Ilaah baa Muuse u yeedhay</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so" altLang="ko-KR" sz="4000">
                <a:solidFill>
                  <a:srgbClr val="FF0000"/>
                </a:solidFill>
              </a:rPr>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so" altLang="ko-KR" sz="3200">
                <a:solidFill>
                  <a:schemeClr val="tx1">
                    <a:lumMod val="65000"/>
                    <a:lumOff val="35000"/>
                  </a:schemeClr>
                </a:solidFill>
              </a:rPr>
              <a:t>Markii Muuse maqlay codkii Ilaah, muxuu arkay?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canab qurux badan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daruur iyo onkod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duurka gubanaya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badda qaybsan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so" altLang="en-US" sz="2800">
                <a:solidFill>
                  <a:srgbClr val="FF0000"/>
                </a:solidFill>
              </a:rPr>
              <a:t>③ </a:t>
            </a:r>
            <a:r xmlns:a="http://schemas.openxmlformats.org/drawingml/2006/main">
              <a:rPr lang="so" altLang="ko-KR" sz="2800">
                <a:solidFill>
                  <a:srgbClr val="FF0000"/>
                </a:solidFill>
              </a:rPr>
              <a:t>duurka gubanaya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b="1">
                <a:solidFill>
                  <a:schemeClr val="tx1">
                    <a:lumMod val="50000"/>
                    <a:lumOff val="50000"/>
                  </a:schemeClr>
                </a:solidFill>
              </a:rPr>
              <a:t>No. 25 Erayga Ilaah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400"/>
              <a:t>Gidcoon iyo 300 oo nin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Maanta</a:t>
            </a:r>
            <a:r xmlns:a="http://schemas.openxmlformats.org/drawingml/2006/main">
              <a:rPr lang="so" altLang="en-US" sz="4000">
                <a:solidFill>
                  <a:srgbClr val="FF0000"/>
                </a:solidFill>
              </a:rPr>
              <a:t> </a:t>
            </a:r>
            <a:r xmlns:a="http://schemas.openxmlformats.org/drawingml/2006/main">
              <a:rPr lang="so" altLang="ko-KR" sz="4000">
                <a:solidFill>
                  <a:srgbClr val="FF0000"/>
                </a:solidFill>
              </a:rPr>
              <a:t>Eray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t>Oo malaa'igtii Rabbigu markay Gidcoon u muuqatay ayuu ku yidhi, Rabbigu waa kula jiraa, dagaalyahan xoog badanow.</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o" altLang="ko-KR" sz="2800">
                <a:solidFill>
                  <a:schemeClr val="tx1">
                    <a:lumMod val="65000"/>
                    <a:lumOff val="35000"/>
                  </a:schemeClr>
                </a:solidFill>
              </a:rPr>
              <a:t>Garsoorayaal</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600">
                <a:solidFill>
                  <a:schemeClr val="tx1">
                    <a:lumMod val="65000"/>
                    <a:lumOff val="35000"/>
                  </a:schemeClr>
                </a:solidFill>
              </a:rPr>
              <a:t>Markaasaa malaa'igtii Rabbigu Gidcoon u muuqatay, oo waxay ku tidhi, Ilaah waa kula jiraa, dagaalyahan xoog badanow. Ilaah wuxuu ku hubsaday sayaxa iyo dhogorta.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Oo markuu isku halleeyey inuu Ilaah isaga u yeedhay ayuu dumiyey Bacal iyo meeshii allabariga oo ay reer binu Israa'iil caabudi jireen.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Ilaah wuxuu ku yidhi Gidcoon inuu doorto dagaalyahanno si uu uga adkaado reer Midyaan. Sida ku cad amarka Eebbe, 300 oo nin oo keliya ayaa la doortay.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Ilaah wuxuu siiyey qorshe cajiib ah oo uu ku weeraro. Illahay ha haysteen buunan iyo weelal madhan oo toosh ay ku jiraan.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Habeenkii, Gidcoon iyo 300 oo nin oo la socday ayaa yeeleen qorshihii Ilaah iyaga siiyey. Waxay ku guulaysteen dagaalkii ay la galeen reer Midyaan.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3600">
                <a:solidFill>
                  <a:schemeClr val="tx1">
                    <a:lumMod val="65000"/>
                    <a:lumOff val="35000"/>
                  </a:schemeClr>
                </a:solidFill>
              </a:rPr>
              <a:t>Gidcoon iyo 300 oo nin oo la socday waxay ku guulaysteen dagaalkii ay la galeen dad badan oo reer Midyaan ah iyagoo addeeci doona amarkii Ilaah.</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o" altLang="ko-KR" sz="3600">
                <a:solidFill>
                  <a:schemeClr val="tx1">
                    <a:lumMod val="65000"/>
                    <a:lumOff val="35000"/>
                  </a:schemeClr>
                </a:solidFill>
              </a:rPr>
              <a:t>Sirta aan ku guuleysto noloshayda waa inaan adeeco Ilaah.</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3200"/>
              <a:t>Ilaahow?</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rgbClr val="C00000"/>
                </a:solidFill>
              </a:rPr>
              <a:t>Ilaahow..</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Waa Ilaaha Qaadirka ah oo ka adkaan kara ciidan badan oo cadaw ah oo wata 300 oo nin oo keliya.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Kee aan loo adeegsan Gidcoon iyo 300 oo nin si ay uga adkaadaan cadowgooda?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dhalooyinka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seefo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Tooshka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turumbooyin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rgbClr val="FF0000"/>
                </a:solidFill>
              </a:rPr>
              <a:t>② </a:t>
            </a:r>
            <a:r xmlns:a="http://schemas.openxmlformats.org/drawingml/2006/main">
              <a:rPr lang="so" altLang="ko-KR" sz="2800">
                <a:solidFill>
                  <a:srgbClr val="FF0000"/>
                </a:solidFill>
              </a:rPr>
              <a:t>seefo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so" altLang="ko-KR" sz="3600">
                <a:solidFill>
                  <a:schemeClr val="tx1">
                    <a:lumMod val="65000"/>
                    <a:lumOff val="35000"/>
                  </a:schemeClr>
                </a:solidFill>
              </a:rPr>
              <a:t>Rabbiguna markuu arkay inuu u yimid inuu fiiriyo ayaa Ilaah u yeedhay isaga</a:t>
            </a:r>
          </a:p>
          <a:p>
            <a:r xmlns:a="http://schemas.openxmlformats.org/drawingml/2006/main">
              <a:rPr lang="so" altLang="ko-KR" sz="3600">
                <a:solidFill>
                  <a:schemeClr val="tx1">
                    <a:lumMod val="65000"/>
                    <a:lumOff val="35000"/>
                  </a:schemeClr>
                </a:solidFill>
              </a:rPr>
              <a:t>duurka dhexdiisa,</a:t>
            </a:r>
          </a:p>
          <a:p>
            <a:r xmlns:a="http://schemas.openxmlformats.org/drawingml/2006/main">
              <a:rPr lang="so" altLang="ko-KR" sz="3600">
                <a:solidFill>
                  <a:schemeClr val="tx1">
                    <a:lumMod val="65000"/>
                    <a:lumOff val="35000"/>
                  </a:schemeClr>
                </a:solidFill>
              </a:rPr>
              <a:t>"Muuse, Muuse!" Markaasaa Muuse wuxuu yidhi, Waa i kan.</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so" altLang="ko-KR" sz="2800">
                <a:solidFill>
                  <a:schemeClr val="tx1">
                    <a:lumMod val="65000"/>
                    <a:lumOff val="35000"/>
                  </a:schemeClr>
                </a:solidFill>
              </a:rPr>
              <a:t>Baxniintii</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Maanta</a:t>
            </a:r>
            <a:r xmlns:a="http://schemas.openxmlformats.org/drawingml/2006/main">
              <a:rPr lang="so" altLang="en-US" sz="4000">
                <a:solidFill>
                  <a:srgbClr val="FF0000"/>
                </a:solidFill>
              </a:rPr>
              <a:t> </a:t>
            </a:r>
            <a:r xmlns:a="http://schemas.openxmlformats.org/drawingml/2006/main">
              <a:rPr lang="so" altLang="ko-KR" sz="4000">
                <a:solidFill>
                  <a:srgbClr val="FF0000"/>
                </a:solidFill>
              </a:rPr>
              <a:t>Eray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t>Oo malaa'igtii Rabbigu markay Gidcoon u muuqatay ayuu ku yidhi, Rabbigu waa kula jiraa, dagaalyahan xoog badanow.</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o" altLang="ko-KR" sz="2800">
                <a:solidFill>
                  <a:schemeClr val="tx1">
                    <a:lumMod val="65000"/>
                    <a:lumOff val="35000"/>
                  </a:schemeClr>
                </a:solidFill>
              </a:rPr>
              <a:t>Garsoorayaal</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so" altLang="ko-KR" b="1">
                <a:solidFill>
                  <a:schemeClr val="tx1">
                    <a:lumMod val="50000"/>
                    <a:lumOff val="50000"/>
                  </a:schemeClr>
                </a:solidFill>
              </a:rPr>
              <a:t>No. 26 Erayga Ilaah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so" altLang="ko-KR" sz="4000"/>
              <a:t>Samson, Dagaalyahan Xoog Leh.</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so" altLang="ko-KR" sz="3600">
                <a:solidFill>
                  <a:schemeClr val="tx1">
                    <a:lumMod val="65000"/>
                    <a:lumOff val="35000"/>
                  </a:schemeClr>
                </a:solidFill>
              </a:rPr>
              <a:t>Oo naagtii waxay dhashay wiil, magiciisiina waxay u bixisay Samsoon. Isagu wuu koray, Rabbiguna wuu barakeeyey isaga.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o" altLang="ko-KR" sz="2800">
                <a:solidFill>
                  <a:schemeClr val="tx1">
                    <a:lumMod val="65000"/>
                    <a:lumOff val="35000"/>
                  </a:schemeClr>
                </a:solidFill>
              </a:rPr>
              <a:t>Garsoorayaal</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so" altLang="ko-KR" sz="2500">
                <a:solidFill>
                  <a:schemeClr val="tx1">
                    <a:lumMod val="65000"/>
                    <a:lumOff val="35000"/>
                  </a:schemeClr>
                </a:solidFill>
              </a:rPr>
              <a:t>Oo amiirradii reer binu Israa'iil waxaa ka mid ahaa amiir la odhan jiray Samsoon. Wuxuu ahaa nin ilaah laga soocay dhalashadiisa.</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so" altLang="ko-KR" sz="2400">
                <a:solidFill>
                  <a:schemeClr val="tx1">
                    <a:lumMod val="65000"/>
                    <a:lumOff val="35000"/>
                  </a:schemeClr>
                </a:solidFill>
              </a:rPr>
              <a:t>Samsoon wuxuu ahaa dagaalyahan aad u xoog badan. Samsoon aawadiis, reer Falastiin iyo kuwii iyaga dulmayba ma ay cadaadin reer binu Israa'iil</a:t>
            </a:r>
            <a:r xmlns:a="http://schemas.openxmlformats.org/drawingml/2006/main">
              <a:rPr lang="so" altLang="en-US" sz="2400">
                <a:solidFill>
                  <a:schemeClr val="tx1">
                    <a:lumMod val="65000"/>
                    <a:lumOff val="35000"/>
                  </a:schemeClr>
                </a:solidFill>
              </a:rPr>
              <a:t> </a:t>
            </a:r>
            <a:r xmlns:a="http://schemas.openxmlformats.org/drawingml/2006/main">
              <a:rPr lang="so" altLang="ko-KR" sz="2400">
                <a:solidFill>
                  <a:schemeClr val="tx1">
                    <a:lumMod val="65000"/>
                    <a:lumOff val="35000"/>
                  </a:schemeClr>
                </a:solidFill>
              </a:rPr>
              <a:t>wax kale.</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so" altLang="ko-KR" sz="2400">
                <a:solidFill>
                  <a:schemeClr val="tx1">
                    <a:lumMod val="65000"/>
                    <a:lumOff val="35000"/>
                  </a:schemeClr>
                </a:solidFill>
              </a:rPr>
              <a:t>Xooggiisu wuxuu ka yimid timihiisa. Laakiin, timihiisa ayaa la xiiray markii la khiyaaneeyey. Markaa, wuu waayay awooddiisii.</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so" altLang="ko-KR" sz="2500">
                <a:solidFill>
                  <a:schemeClr val="tx1">
                    <a:lumMod val="65000"/>
                    <a:lumOff val="35000"/>
                  </a:schemeClr>
                </a:solidFill>
              </a:rPr>
              <a:t>Samsoon waa la qabtay oo cadow baa ku qoslay. Waxa uu ka qoomameeyay in isla waynida lagu khiyaamay.</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so" altLang="ko-KR" sz="2500">
                <a:solidFill>
                  <a:schemeClr val="tx1">
                    <a:lumMod val="65000"/>
                    <a:lumOff val="35000"/>
                  </a:schemeClr>
                </a:solidFill>
              </a:rPr>
              <a:t>Samsoon waxa uu Alle uga baryay in uu mar kale u soo celiyo ugu dambayn. Illahay wuu ajiibay ducadiisii oo awood siiyey ugu danbayn.</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o" altLang="ko-KR" sz="4000">
                <a:solidFill>
                  <a:srgbClr val="FF0000"/>
                </a:solidFill>
              </a:rPr>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so" altLang="ko-KR" sz="3200">
                <a:solidFill>
                  <a:schemeClr val="tx1">
                    <a:lumMod val="65000"/>
                    <a:lumOff val="35000"/>
                  </a:schemeClr>
                </a:solidFill>
              </a:rPr>
              <a:t>Samsoon wuxuu ahaa nin nimco iyo wacnaan gaar ah Eebbe siiyey.</a:t>
            </a:r>
            <a:r xmlns:a="http://schemas.openxmlformats.org/drawingml/2006/main">
              <a:rPr lang="so"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so" altLang="ko-KR" sz="3200">
                <a:solidFill>
                  <a:schemeClr val="tx1">
                    <a:lumMod val="65000"/>
                    <a:lumOff val="35000"/>
                  </a:schemeClr>
                </a:solidFill>
              </a:rPr>
              <a:t>Laakin kibirkiisa aawadiis.</a:t>
            </a:r>
          </a:p>
          <a:p>
            <a:pPr xmlns:a="http://schemas.openxmlformats.org/drawingml/2006/main" algn="ctr"/>
            <a:r xmlns:a="http://schemas.openxmlformats.org/drawingml/2006/main">
              <a:rPr lang="so" altLang="ko-KR" sz="3200">
                <a:solidFill>
                  <a:schemeClr val="tx1">
                    <a:lumMod val="65000"/>
                    <a:lumOff val="35000"/>
                  </a:schemeClr>
                </a:solidFill>
              </a:rPr>
              <a:t>wuu waayay dhamaantood.</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o" altLang="ko-KR" sz="3200">
                <a:solidFill>
                  <a:schemeClr val="tx1">
                    <a:lumMod val="65000"/>
                    <a:lumOff val="35000"/>
                  </a:schemeClr>
                </a:solidFill>
              </a:rPr>
              <a:t>Waxaan sidoo kale nahay ubadka Ilaahey jecel yahay ee helay nimcada iyo risaalada Ilaah.</a:t>
            </a:r>
            <a:r xmlns:a="http://schemas.openxmlformats.org/drawingml/2006/main">
              <a:rPr lang="so"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o" altLang="ko-KR" sz="3200">
                <a:solidFill>
                  <a:schemeClr val="tx1">
                    <a:lumMod val="65000"/>
                    <a:lumOff val="35000"/>
                  </a:schemeClr>
                </a:solidFill>
              </a:rPr>
              <a:t>Sidaa darteed, waa inaan ku hor hoosayno ereyga Ilaah.</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so" altLang="ko-KR" sz="3200"/>
              <a:t>Ilaahow?</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so" altLang="ko-KR" sz="3600">
                <a:solidFill>
                  <a:srgbClr val="C00000"/>
                </a:solidFill>
              </a:rPr>
              <a:t>Ilaahow..</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so" altLang="ko-KR" sz="3600">
                <a:solidFill>
                  <a:schemeClr val="tx1">
                    <a:lumMod val="65000"/>
                    <a:lumOff val="35000"/>
                  </a:schemeClr>
                </a:solidFill>
              </a:rPr>
              <a:t>Ilaahay wuu maqlaa wuuna ajiibaa baryadayada culus ee runta ah</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b="1">
                <a:solidFill>
                  <a:schemeClr val="tx1">
                    <a:lumMod val="50000"/>
                    <a:lumOff val="50000"/>
                  </a:schemeClr>
                </a:solidFill>
              </a:rPr>
              <a:t>Maya</a:t>
            </a:r>
            <a:r xmlns:a="http://schemas.openxmlformats.org/drawingml/2006/main">
              <a:rPr lang="so" altLang="en-US" b="1">
                <a:solidFill>
                  <a:schemeClr val="tx1">
                    <a:lumMod val="50000"/>
                    <a:lumOff val="50000"/>
                  </a:schemeClr>
                </a:solidFill>
              </a:rPr>
              <a:t> </a:t>
            </a:r>
            <a:r xmlns:a="http://schemas.openxmlformats.org/drawingml/2006/main">
              <a:rPr lang="so" altLang="ko-KR" b="1">
                <a:solidFill>
                  <a:schemeClr val="tx1">
                    <a:lumMod val="50000"/>
                    <a:lumOff val="50000"/>
                  </a:schemeClr>
                </a:solidFill>
              </a:rPr>
              <a:t>17</a:t>
            </a:r>
            <a:r xmlns:a="http://schemas.openxmlformats.org/drawingml/2006/main">
              <a:rPr lang="so" altLang="en-US" b="1">
                <a:solidFill>
                  <a:schemeClr val="tx1">
                    <a:lumMod val="50000"/>
                    <a:lumOff val="50000"/>
                  </a:schemeClr>
                </a:solidFill>
              </a:rPr>
              <a:t> </a:t>
            </a:r>
            <a:r xmlns:a="http://schemas.openxmlformats.org/drawingml/2006/main">
              <a:rPr lang="so" altLang="ko-KR" b="1">
                <a:solidFill>
                  <a:schemeClr val="tx1">
                    <a:lumMod val="50000"/>
                    <a:lumOff val="50000"/>
                  </a:schemeClr>
                </a:solidFill>
              </a:rPr>
              <a:t>The</a:t>
            </a:r>
            <a:r xmlns:a="http://schemas.openxmlformats.org/drawingml/2006/main">
              <a:rPr lang="so" altLang="en-US" b="1">
                <a:solidFill>
                  <a:schemeClr val="tx1">
                    <a:lumMod val="50000"/>
                    <a:lumOff val="50000"/>
                  </a:schemeClr>
                </a:solidFill>
              </a:rPr>
              <a:t> </a:t>
            </a:r>
            <a:r xmlns:a="http://schemas.openxmlformats.org/drawingml/2006/main">
              <a:rPr lang="so" altLang="ko-KR" b="1">
                <a:solidFill>
                  <a:schemeClr val="tx1">
                    <a:lumMod val="50000"/>
                    <a:lumOff val="50000"/>
                  </a:schemeClr>
                </a:solidFill>
              </a:rPr>
              <a:t>Eray</a:t>
            </a:r>
            <a:r xmlns:a="http://schemas.openxmlformats.org/drawingml/2006/main">
              <a:rPr lang="so" altLang="en-US" b="1">
                <a:solidFill>
                  <a:schemeClr val="tx1">
                    <a:lumMod val="50000"/>
                    <a:lumOff val="50000"/>
                  </a:schemeClr>
                </a:solidFill>
              </a:rPr>
              <a:t> </a:t>
            </a:r>
            <a:r xmlns:a="http://schemas.openxmlformats.org/drawingml/2006/main">
              <a:rPr lang="so" altLang="ko-KR" b="1">
                <a:solidFill>
                  <a:schemeClr val="tx1">
                    <a:lumMod val="50000"/>
                    <a:lumOff val="50000"/>
                  </a:schemeClr>
                </a:solidFill>
              </a:rPr>
              <a:t>ee</a:t>
            </a:r>
            <a:r xmlns:a="http://schemas.openxmlformats.org/drawingml/2006/main">
              <a:rPr lang="so" altLang="en-US" b="1">
                <a:solidFill>
                  <a:schemeClr val="tx1">
                    <a:lumMod val="50000"/>
                    <a:lumOff val="50000"/>
                  </a:schemeClr>
                </a:solidFill>
              </a:rPr>
              <a:t> </a:t>
            </a:r>
            <a:r xmlns:a="http://schemas.openxmlformats.org/drawingml/2006/main">
              <a:rPr lang="so" altLang="ko-KR" b="1">
                <a:solidFill>
                  <a:schemeClr val="tx1">
                    <a:lumMod val="50000"/>
                    <a:lumOff val="50000"/>
                  </a:schemeClr>
                </a:solidFill>
              </a:rPr>
              <a:t>Ilaahow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400"/>
              <a:t>Toban Musiibo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so" altLang="ko-KR" sz="4000">
                <a:solidFill>
                  <a:srgbClr val="FF0000"/>
                </a:solidFill>
              </a:rPr>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so" altLang="ko-KR" sz="3600">
                <a:solidFill>
                  <a:schemeClr val="tx1">
                    <a:lumMod val="65000"/>
                    <a:lumOff val="35000"/>
                  </a:schemeClr>
                </a:solidFill>
              </a:rPr>
              <a:t>Xaggee awoodda Samsoon ka timid?</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timaha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cudud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lugta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isha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so" altLang="en-US" sz="2800">
                <a:solidFill>
                  <a:srgbClr val="FF0000"/>
                </a:solidFill>
              </a:rPr>
              <a:t>① </a:t>
            </a:r>
            <a:r xmlns:a="http://schemas.openxmlformats.org/drawingml/2006/main">
              <a:rPr lang="so" altLang="ko-KR" sz="2800">
                <a:solidFill>
                  <a:srgbClr val="FF0000"/>
                </a:solidFill>
              </a:rPr>
              <a:t>timaha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so" altLang="ko-KR" sz="3600">
                <a:solidFill>
                  <a:schemeClr val="tx1">
                    <a:lumMod val="65000"/>
                    <a:lumOff val="35000"/>
                  </a:schemeClr>
                </a:solidFill>
              </a:rPr>
              <a:t>Oo naagtii waxay dhashay wiil, magiciisiina waxay u bixisay Samsoon. Isagu wuu koray, Rabbiguna wuu barakeeyey isaga.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o" altLang="ko-KR" sz="2800">
                <a:solidFill>
                  <a:schemeClr val="tx1">
                    <a:lumMod val="65000"/>
                    <a:lumOff val="35000"/>
                  </a:schemeClr>
                </a:solidFill>
              </a:rPr>
              <a:t>Garsoorayaal</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b="1">
                <a:solidFill>
                  <a:schemeClr val="tx1">
                    <a:lumMod val="50000"/>
                    <a:lumOff val="50000"/>
                  </a:schemeClr>
                </a:solidFill>
              </a:rPr>
              <a:t>No. 27 Erayga Ilaah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3600"/>
              <a:t>Ruth, oo ah haweeney dabeecad sharaf leh</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bg1">
                    <a:lumMod val="50000"/>
                  </a:schemeClr>
                </a:solidFill>
              </a:rPr>
              <a:t>Dadkaaguna waxay ahaan doonaan dadkayga, Ilaahaaguna wuxuu ahaan doonaa Ilaahayga.</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o" altLang="ko-KR" sz="2800">
                <a:solidFill>
                  <a:schemeClr val="tx1">
                    <a:lumMod val="65000"/>
                    <a:lumOff val="35000"/>
                  </a:schemeClr>
                </a:solidFill>
              </a:rPr>
              <a:t>Ruth</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Naag Yuhuudi ah, Nimco waxay lahayd laba wiil oo guursaday dad aan Yuhuud ahayn. Laakiin, labadeedii wiil ayaa dhintay. Sidaas darteed, waxaa ka hadhay labadii gabdhood ee ay soddohda u ahayd ee carmal.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Nimco waxay go'aansatay inay dib ugu noqoto gurigeedii oo ku yaal dalka Yahuudah. Waxay ku tidhi labadii gabdhood ee ay soddohda u ahayd inay guriga ku noqdaan. Laakiinse gabadheedi labaad oo ay soddohda u ahayd kuma ay noqon waddankeedii, laakiinse waxay raacday soddohdeed oo ay Yahuudah degtay.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Ruut waxay ku qasbanaatay inay soo qaado hadhuudhkii hadhay si ay Nimco ula noolato, waayo, iyadu ma ay lahayn nin reer u taliya.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Waxay noqotay in hadhuudhkii hadhay ay ku gurtay beer uu lahaa Bocas. Bocas wuxuu mooday inay tahay naag sharaf leh, wuuna guursaday Ruud.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400">
                <a:solidFill>
                  <a:schemeClr val="tx1">
                    <a:lumMod val="65000"/>
                    <a:lumOff val="35000"/>
                  </a:schemeClr>
                </a:solidFill>
              </a:rPr>
              <a:t>Bocas wuxuu qaabilay Ruut iyo Nimco qoys ahaan wuxuuna ku noolaa nolol farxad leh. Mustaqbalka, Boqor Daa'uud iyo Ciise waxay ka yimaadeen farcankii Bocas iyo Ruut.</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3600">
                <a:solidFill>
                  <a:schemeClr val="tx1">
                    <a:lumMod val="65000"/>
                    <a:lumOff val="35000"/>
                  </a:schemeClr>
                </a:solidFill>
              </a:rPr>
              <a:t>Ruut waxay ahayd quruun. Waxay ahayd naag wanaagsan oo daacad ah, si wanaagsan ayayna soddohdeed ugu adeegi jirtay.</a:t>
            </a:r>
          </a:p>
          <a:p>
            <a:pPr xmlns:a="http://schemas.openxmlformats.org/drawingml/2006/main" algn="ctr"/>
            <a:r xmlns:a="http://schemas.openxmlformats.org/drawingml/2006/main">
              <a:rPr lang="so" altLang="ko-KR" sz="3600">
                <a:solidFill>
                  <a:schemeClr val="tx1">
                    <a:lumMod val="65000"/>
                    <a:lumOff val="35000"/>
                  </a:schemeClr>
                </a:solidFill>
              </a:rPr>
              <a:t>Markaa, way barakaysnaatay.</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o" altLang="ko-KR" sz="3600">
                <a:solidFill>
                  <a:schemeClr val="tx1">
                    <a:lumMod val="65000"/>
                    <a:lumOff val="35000"/>
                  </a:schemeClr>
                </a:solidFill>
              </a:rPr>
              <a:t>Sidoo kale waa inaan caawinnaa deriskayaga</a:t>
            </a:r>
          </a:p>
          <a:p>
            <a:pPr xmlns:a="http://schemas.openxmlformats.org/drawingml/2006/main" algn="ctr"/>
            <a:r xmlns:a="http://schemas.openxmlformats.org/drawingml/2006/main">
              <a:rPr lang="so" altLang="ko-KR" sz="3600">
                <a:solidFill>
                  <a:schemeClr val="tx1">
                    <a:lumMod val="65000"/>
                    <a:lumOff val="35000"/>
                  </a:schemeClr>
                </a:solidFill>
              </a:rPr>
              <a:t>Ilaahna caabud</a:t>
            </a:r>
          </a:p>
          <a:p>
            <a:pPr xmlns:a="http://schemas.openxmlformats.org/drawingml/2006/main" algn="ctr"/>
            <a:r xmlns:a="http://schemas.openxmlformats.org/drawingml/2006/main">
              <a:rPr lang="so" altLang="ko-KR" sz="3600">
                <a:solidFill>
                  <a:schemeClr val="tx1">
                    <a:lumMod val="65000"/>
                    <a:lumOff val="35000"/>
                  </a:schemeClr>
                </a:solidFill>
              </a:rPr>
              <a:t>qalbi wanaagsan oo daacad ah.</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so" altLang="ko-KR" sz="3600">
                <a:solidFill>
                  <a:schemeClr val="tx1">
                    <a:lumMod val="65000"/>
                    <a:lumOff val="35000"/>
                  </a:schemeClr>
                </a:solidFill>
              </a:rPr>
              <a:t>Oo Masriyiintu waxay ogaan doonaan inaan anigu Rabbiga ahay markaan gacantayda Masar ku fidiyo oo aan reer binu Israa'iil ka soo bixiyo.</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o" altLang="ko-KR" sz="2800">
                <a:solidFill>
                  <a:schemeClr val="tx1">
                    <a:lumMod val="65000"/>
                    <a:lumOff val="35000"/>
                  </a:schemeClr>
                </a:solidFill>
              </a:rPr>
              <a:t>Baxniintii</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3200"/>
              <a:t>Ilaahow?</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rgbClr val="C00000"/>
                </a:solidFill>
              </a:rPr>
              <a:t>Ilaahow..</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Ilaah ma eego muuqalka kore ee wuxuu eegaa qalbiga.</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Maxay Nimco uga soo laabatay dalka Moo'aab oo ay ugu tagtay dalka Yahuudah?</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sababtoo ah way bukootay..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sababtoo ah ninkeedii ayaa dhintay..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sababtoo ah labadeedii wiil ayaa dhintay.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sababtoo ah waxay rabtay inay la kulanto qoyskeeda..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rgbClr val="FF0000"/>
                </a:solidFill>
              </a:rPr>
              <a:t>③ </a:t>
            </a:r>
            <a:r xmlns:a="http://schemas.openxmlformats.org/drawingml/2006/main">
              <a:rPr lang="so" altLang="ko-KR" sz="2800">
                <a:solidFill>
                  <a:srgbClr val="FF0000"/>
                </a:solidFill>
              </a:rPr>
              <a:t>sababtoo ah labadeedii wiil ayaa dhintay.</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bg1">
                    <a:lumMod val="50000"/>
                  </a:schemeClr>
                </a:solidFill>
              </a:rPr>
              <a:t>Dadkaaguna waxay ahaan doonaan dadkayga, Ilaahaaguna wuxuu ahaan doonaa Ilaahayga.</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o" altLang="ko-KR" sz="2800">
                <a:solidFill>
                  <a:schemeClr val="tx1">
                    <a:lumMod val="65000"/>
                    <a:lumOff val="35000"/>
                  </a:schemeClr>
                </a:solidFill>
              </a:rPr>
              <a:t>Ruth</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b="1">
                <a:solidFill>
                  <a:schemeClr val="tx1">
                    <a:lumMod val="50000"/>
                    <a:lumOff val="50000"/>
                  </a:schemeClr>
                </a:solidFill>
              </a:rPr>
              <a:t>No. 28 Erayga Ilaah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400"/>
              <a:t>Ducada Hannah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Oo yarkii Samuu'eel ahaana wuu koray oo raalli ka noqday Rabbiga iyo dadka hortiisa.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o" altLang="ko-KR" sz="2800">
                <a:solidFill>
                  <a:schemeClr val="tx1">
                    <a:lumMod val="65000"/>
                    <a:lumOff val="35000"/>
                  </a:schemeClr>
                </a:solidFill>
              </a:rPr>
              <a:t>1 Samuu'eel</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Hannah wiil ma ay lahayn. Haddaba, aad bay u murugootay ilaa ay ka bariday. "Oh, Aabbow, Ilaahow, haddaad wiil i siiso, waan ku siin doonaa isaga cimrigiisa oo dhan."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Ilaahna wuu xusuustay baryootankeedii, oo wuxuu Xannaah siiyey wiil la odhan jiray Samuu'eel.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Xannaah waxay siisay wiilkeeda inuu Ilaah ku caabudo macbudka sidii ay hore ugu tukan jirtay.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Samuu'eel wuxuu ku noolaa macbudka isagoo Ilaah caabudi jiray. Nimco badan buu ka helay dadka iyo Ilaahay.</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400">
                <a:solidFill>
                  <a:schemeClr val="tx1">
                    <a:lumMod val="65000"/>
                    <a:lumOff val="35000"/>
                  </a:schemeClr>
                </a:solidFill>
              </a:rPr>
              <a:t>Samuu'eel yaraa si wanaagsan ayuu u koray isagoo wiil yar ah. Dabadeed, dabadeed, wuxuu noqday nebi dhegaystay codka Eebbe.</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Muuse wuxuu u sheegay amarkii Ilaahay boqorkii Masar, Fircoon. Rabbigu wuxuu leeyahay, Dadkayga sii daa ha tageene inay i caabudaan.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3200">
                <a:solidFill>
                  <a:schemeClr val="tx1">
                    <a:lumMod val="65000"/>
                    <a:lumOff val="35000"/>
                  </a:schemeClr>
                </a:solidFill>
              </a:rPr>
              <a:t>Ilaah wuu maqlay Xannaah baryadii oo dhan, wuuna xusuustay oo si buuxda uga jawaabay.</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o" altLang="ko-KR" sz="3200">
                <a:solidFill>
                  <a:schemeClr val="tx1">
                    <a:lumMod val="65000"/>
                    <a:lumOff val="35000"/>
                  </a:schemeClr>
                </a:solidFill>
              </a:rPr>
              <a:t>Ilaahay wuu maqlayaa baryadayada oo dhan.</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o" altLang="ko-KR" sz="3200">
                <a:solidFill>
                  <a:schemeClr val="tx1">
                    <a:lumMod val="65000"/>
                    <a:lumOff val="35000"/>
                  </a:schemeClr>
                </a:solidFill>
              </a:rPr>
              <a:t>Sidaa darteed, waa inaan tukannaa</a:t>
            </a:r>
          </a:p>
          <a:p>
            <a:pPr xmlns:a="http://schemas.openxmlformats.org/drawingml/2006/main" algn="ctr"/>
            <a:r xmlns:a="http://schemas.openxmlformats.org/drawingml/2006/main">
              <a:rPr lang="so" altLang="ko-KR" sz="3200">
                <a:solidFill>
                  <a:schemeClr val="tx1">
                    <a:lumMod val="65000"/>
                    <a:lumOff val="35000"/>
                  </a:schemeClr>
                </a:solidFill>
              </a:rPr>
              <a:t>si dhab ah oo daacad ah.</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3200"/>
              <a:t>Ilaahow?</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rgbClr val="C00000"/>
                </a:solidFill>
              </a:rPr>
              <a:t>Ilaahow..</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Ilaahay wuu maqlay baryadayadii oo si daacad ah ayuu noogu jawaabay.</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Maanta</a:t>
            </a:r>
            <a:r xmlns:a="http://schemas.openxmlformats.org/drawingml/2006/main">
              <a:rPr lang="so" altLang="en-US" sz="4000">
                <a:solidFill>
                  <a:srgbClr val="FF0000"/>
                </a:solidFill>
              </a:rPr>
              <a:t> </a:t>
            </a:r>
            <a:r xmlns:a="http://schemas.openxmlformats.org/drawingml/2006/main">
              <a:rPr lang="so" altLang="ko-KR" sz="4000">
                <a:solidFill>
                  <a:srgbClr val="FF0000"/>
                </a:solidFill>
              </a:rPr>
              <a:t>Kedis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Maxay Hannah u murugootay?</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calool xanuun awgeed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lacag la'aan darteed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wiil la'aan darteed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sababtoo ah way fool xumayd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rgbClr val="FF0000"/>
                </a:solidFill>
              </a:rPr>
              <a:t>③ </a:t>
            </a:r>
            <a:r xmlns:a="http://schemas.openxmlformats.org/drawingml/2006/main">
              <a:rPr lang="so" altLang="ko-KR" sz="2800">
                <a:solidFill>
                  <a:srgbClr val="FF0000"/>
                </a:solidFill>
              </a:rPr>
              <a:t>wiil la'aan darteed</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Oo yarkii Samuu'eel ahaana wuu koray oo raalli ka noqday Rabbiga iyo dadka hortiisa.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o" altLang="ko-KR" sz="2800">
                <a:solidFill>
                  <a:schemeClr val="tx1">
                    <a:lumMod val="65000"/>
                    <a:lumOff val="35000"/>
                  </a:schemeClr>
                </a:solidFill>
              </a:rPr>
              <a:t>1 Samuu'eel</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b="1">
                <a:solidFill>
                  <a:schemeClr val="tx1">
                    <a:lumMod val="50000"/>
                    <a:lumOff val="50000"/>
                  </a:schemeClr>
                </a:solidFill>
              </a:rPr>
              <a:t>Maya</a:t>
            </a:r>
            <a:r xmlns:a="http://schemas.openxmlformats.org/drawingml/2006/main">
              <a:rPr lang="so" altLang="en-US" b="1">
                <a:solidFill>
                  <a:schemeClr val="tx1">
                    <a:lumMod val="50000"/>
                    <a:lumOff val="50000"/>
                  </a:schemeClr>
                </a:solidFill>
              </a:rPr>
              <a:t> </a:t>
            </a:r>
            <a:r xmlns:a="http://schemas.openxmlformats.org/drawingml/2006/main">
              <a:rPr lang="so" altLang="ko-KR" b="1">
                <a:solidFill>
                  <a:schemeClr val="tx1">
                    <a:lumMod val="50000"/>
                    <a:lumOff val="50000"/>
                  </a:schemeClr>
                </a:solidFill>
              </a:rPr>
              <a:t>29 Erayga Ilaah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400"/>
              <a:t>Boqor Saa'uul, oo ahaa boqorkii ugu horreeyay ee Israa'iil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Markaasaa Rabbigu u jawaabay oo ku yidhi, Bal dhegaysta oo boqor sii iyaga. Markaasaa Samuu'eel wuxuu raggii reer binu Israa'iil ku yidhi, Mid kastaaba magaaladiisii ha ku noqdo.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o" altLang="ko-KR" sz="2800">
                <a:solidFill>
                  <a:schemeClr val="tx1">
                    <a:lumMod val="65000"/>
                    <a:lumOff val="35000"/>
                  </a:schemeClr>
                </a:solidFill>
              </a:rPr>
              <a:t>1 Samuu'eel</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"Waxaan u baahanahay boqor!" Markaasaa reer binu Israa'iil waxay weyddiisteen Samuu'eel inay boqor siiyaan.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Oo waxaan iyaga siin doonaa boqor siday i weyddiisteen. Markaasaa Rabbigu Samuu'eel u jawaabay.</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Ilaah wuxuu Saa'uul u soo diray Samuu'eel. Ilaah wuxuu Samuu'eel u daayay inuu madaxiisa saliid ku shubo si uu u noqdo boqor reer binu Israa'iil ah.</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"Kanu waa hoggaamiyahayagii, Sawlos." Samuu'eel wuxuu reer binu Israa'iil ogeysiiyey in Ilaah Saa'uul u doortay hoggaamiye reer binu Israa'iil ah.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"Ma dhici karto! Waa kuma Ilaah? Waxaan ahay ilaah, Fircoon aad buu u diiday.</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400">
                <a:solidFill>
                  <a:schemeClr val="tx1">
                    <a:lumMod val="65000"/>
                    <a:lumOff val="35000"/>
                  </a:schemeClr>
                </a:solidFill>
              </a:rPr>
              <a:t>Markii hore, Saa'uul si wanaagsan buu reer binu Israa'iil ugu hoggaamiyey inay doonista Ilaah si daacad ah u addeecaan. Si kastaba ha ahaatee, waxa uu noqday boqor xun oo ku gacan saydhay qiyamkii Eebbe, sababtoo ah kibirkiisa iyo kibirkiisa.</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3600">
                <a:solidFill>
                  <a:schemeClr val="tx1">
                    <a:lumMod val="65000"/>
                    <a:lumOff val="35000"/>
                  </a:schemeClr>
                </a:solidFill>
              </a:rPr>
              <a:t>Markii hore Saa'uul wuu is-hoosaysiisnaa.</a:t>
            </a:r>
          </a:p>
          <a:p>
            <a:pPr xmlns:a="http://schemas.openxmlformats.org/drawingml/2006/main" algn="ctr"/>
            <a:r xmlns:a="http://schemas.openxmlformats.org/drawingml/2006/main">
              <a:rPr lang="so" altLang="ko-KR" sz="3600">
                <a:solidFill>
                  <a:schemeClr val="tx1">
                    <a:lumMod val="65000"/>
                    <a:lumOff val="35000"/>
                  </a:schemeClr>
                </a:solidFill>
              </a:rPr>
              <a:t>Si kastaba ha ahaatee, markii uu noqday boqor.</a:t>
            </a:r>
          </a:p>
          <a:p>
            <a:pPr xmlns:a="http://schemas.openxmlformats.org/drawingml/2006/main" algn="ctr"/>
            <a:r xmlns:a="http://schemas.openxmlformats.org/drawingml/2006/main">
              <a:rPr lang="so" altLang="ko-KR" sz="3600">
                <a:solidFill>
                  <a:schemeClr val="tx1">
                    <a:lumMod val="65000"/>
                    <a:lumOff val="35000"/>
                  </a:schemeClr>
                </a:solidFill>
              </a:rPr>
              <a:t>Mar dambe ma uu addeecin doonista Ilaah.</a:t>
            </a:r>
          </a:p>
          <a:p>
            <a:pPr xmlns:a="http://schemas.openxmlformats.org/drawingml/2006/main" algn="ctr"/>
            <a:r xmlns:a="http://schemas.openxmlformats.org/drawingml/2006/main">
              <a:rPr lang="so" altLang="ko-KR" sz="3600">
                <a:solidFill>
                  <a:schemeClr val="tx1">
                    <a:lumMod val="65000"/>
                    <a:lumOff val="35000"/>
                  </a:schemeClr>
                </a:solidFill>
              </a:rPr>
              <a:t>Waxa uu noqday mid kibir iyo hunguri weyn.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o" altLang="ko-KR" sz="3600">
                <a:solidFill>
                  <a:schemeClr val="tx1">
                    <a:lumMod val="65000"/>
                    <a:lumOff val="35000"/>
                  </a:schemeClr>
                </a:solidFill>
              </a:rPr>
              <a:t>Waa inaad si joogto ah u is-hoosaysiisaa markuu Aabbaha Ilaah ku kor qaado.</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3200"/>
              <a:t>Ilaahow?</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rgbClr val="C00000"/>
                </a:solidFill>
              </a:rPr>
              <a:t>Ilaahow..</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Ilaah wuxuu jecel yahay kuwa is-hoosaysiiya.</a:t>
            </a:r>
          </a:p>
          <a:p>
            <a:r xmlns:a="http://schemas.openxmlformats.org/drawingml/2006/main">
              <a:rPr lang="so" altLang="ko-KR" sz="3600">
                <a:solidFill>
                  <a:schemeClr val="tx1">
                    <a:lumMod val="65000"/>
                    <a:lumOff val="35000"/>
                  </a:schemeClr>
                </a:solidFill>
              </a:rPr>
              <a:t>kii kibrana wuu diidaa.</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Maxay reer binu Israa'iil ka codsadeen Samuu'eel?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cunto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boqor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Hadalka Ilaahay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guri </a:t>
            </a:r>
            <a:r xmlns:a="http://schemas.openxmlformats.org/drawingml/2006/main">
              <a:rPr lang="so"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rgbClr val="FF0000"/>
                </a:solidFill>
              </a:rPr>
              <a:t>② </a:t>
            </a:r>
            <a:r xmlns:a="http://schemas.openxmlformats.org/drawingml/2006/main">
              <a:rPr lang="so" altLang="ko-KR" sz="2800">
                <a:solidFill>
                  <a:srgbClr val="FF0000"/>
                </a:solidFill>
              </a:rPr>
              <a:t>boqor</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Markaasaa Rabbigu u jawaabay oo ku yidhi, Bal dhegaysta oo boqor sii iyaga. Markaasaa Samuu'eel wuxuu raggii reer binu Israa'iil ku yidhi, Mid kastaaba magaaladiisii ha ku noqdo.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o" altLang="ko-KR" sz="2800">
                <a:solidFill>
                  <a:schemeClr val="tx1">
                    <a:lumMod val="65000"/>
                    <a:lumOff val="35000"/>
                  </a:schemeClr>
                </a:solidFill>
              </a:rPr>
              <a:t>1 Samuu'eel</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b="1">
                <a:solidFill>
                  <a:schemeClr val="tx1">
                    <a:lumMod val="50000"/>
                    <a:lumOff val="50000"/>
                  </a:schemeClr>
                </a:solidFill>
              </a:rPr>
              <a:t>Maya</a:t>
            </a:r>
            <a:r xmlns:a="http://schemas.openxmlformats.org/drawingml/2006/main">
              <a:rPr lang="so" altLang="en-US" b="1">
                <a:solidFill>
                  <a:schemeClr val="tx1">
                    <a:lumMod val="50000"/>
                    <a:lumOff val="50000"/>
                  </a:schemeClr>
                </a:solidFill>
              </a:rPr>
              <a:t> </a:t>
            </a:r>
            <a:r xmlns:a="http://schemas.openxmlformats.org/drawingml/2006/main">
              <a:rPr lang="so" altLang="ko-KR" b="1">
                <a:solidFill>
                  <a:schemeClr val="tx1">
                    <a:lumMod val="50000"/>
                    <a:lumOff val="50000"/>
                  </a:schemeClr>
                </a:solidFill>
              </a:rPr>
              <a:t>30 Hadalka Ilaah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t>Wiil Yar, Daa'uud Oo Dilay Goli'ad</a:t>
            </a:r>
            <a:r xmlns:a="http://schemas.openxmlformats.org/drawingml/2006/main">
              <a:rPr lang="so"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Markaasaa Daa'uud kii reer Falastiin ku yidhi, Adigu waxaad igula soo kacday seef iyo waran iyo warmo, laakiinse anigu waxaan kugu soo duulay magaca Rabbiga ciidammada oo ah Ilaaha ciidammada reer binu Israa'iil oo aad carrabtay.</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o" altLang="ko-KR" sz="2800">
                <a:solidFill>
                  <a:schemeClr val="tx1">
                    <a:lumMod val="65000"/>
                    <a:lumOff val="35000"/>
                  </a:schemeClr>
                </a:solidFill>
              </a:rPr>
              <a:t>1 Samuu'eel</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500">
                <a:solidFill>
                  <a:schemeClr val="tx1">
                    <a:lumMod val="65000"/>
                    <a:lumOff val="35000"/>
                  </a:schemeClr>
                </a:solidFill>
              </a:rPr>
              <a:t>Waxaa xeradii reer Falastiin joogay nin weyn oo Goli'ad la odhan jiray. Wuxuu caayay magaca Ilaahay isagoo dagaal bilaabay.</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400">
                <a:solidFill>
                  <a:schemeClr val="tx1">
                    <a:lumMod val="65000"/>
                    <a:lumOff val="35000"/>
                  </a:schemeClr>
                </a:solidFill>
              </a:rPr>
              <a:t>Ninna kuma dhicin inuu la dagaallamo cabsida aawadeed.</a:t>
            </a:r>
          </a:p>
          <a:p>
            <a:r xmlns:a="http://schemas.openxmlformats.org/drawingml/2006/main">
              <a:rPr lang="so" altLang="ko-KR" sz="2400">
                <a:solidFill>
                  <a:schemeClr val="tx1">
                    <a:lumMod val="65000"/>
                    <a:lumOff val="35000"/>
                  </a:schemeClr>
                </a:solidFill>
              </a:rPr>
              <a:t>Oo markaasaa Daa'uud wiilkiisii yaraa wuxuu Boqor Saa'uul ku yidhi, Anigu waan tegayaa oo waan la diriri doonaa.</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"Waan ka adkaan karaa isaga haddii Ilaah ila jiro."</a:t>
            </a:r>
          </a:p>
          <a:p>
            <a:r xmlns:a="http://schemas.openxmlformats.org/drawingml/2006/main">
              <a:rPr lang="so" altLang="ko-KR" sz="2800">
                <a:solidFill>
                  <a:schemeClr val="tx1">
                    <a:lumMod val="65000"/>
                    <a:lumOff val="35000"/>
                  </a:schemeClr>
                </a:solidFill>
              </a:rPr>
              <a:t>Markaasaa Daa'uud u soo dhowaaday Goli'ad oo wata shan dhagax oo siman.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Nabi Muuse Ilaahay buu baryay. "Rabbiyow, waan ku baryayaaye, i ogeysii waxaad samayn doonto hadda ka dib."</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500">
                <a:solidFill>
                  <a:schemeClr val="tx1">
                    <a:lumMod val="65000"/>
                    <a:lumOff val="35000"/>
                  </a:schemeClr>
                </a:solidFill>
              </a:rPr>
              <a:t>Markaasaa Daa'uud wuxuu ku yidhi Goli'ad oo isaga ku soo kacay seef iyo waran. Waxaan idinkula dagaallamayaa magaca Rabbiga Ilaaha ah.</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600">
                <a:solidFill>
                  <a:schemeClr val="tx1">
                    <a:lumMod val="65000"/>
                    <a:lumOff val="35000"/>
                  </a:schemeClr>
                </a:solidFill>
              </a:rPr>
              <a:t>Markaasaa Daa'uud dhagax tuuray oo Goli'ad wejiga kaga dhuftay.</a:t>
            </a:r>
          </a:p>
          <a:p>
            <a:r xmlns:a="http://schemas.openxmlformats.org/drawingml/2006/main">
              <a:rPr lang="so" altLang="ko-KR" sz="2600">
                <a:solidFill>
                  <a:schemeClr val="tx1">
                    <a:lumMod val="65000"/>
                    <a:lumOff val="35000"/>
                  </a:schemeClr>
                </a:solidFill>
              </a:rPr>
              <a:t>Daa'uudna wuxuu dagaalkaas kaga adkaaday isagoo kaashanaya Ilaah.</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3200">
                <a:solidFill>
                  <a:schemeClr val="tx1">
                    <a:lumMod val="65000"/>
                    <a:lumOff val="35000"/>
                  </a:schemeClr>
                </a:solidFill>
              </a:rPr>
              <a:t>Askartii Israa'iil way baqeen</a:t>
            </a:r>
            <a:r xmlns:a="http://schemas.openxmlformats.org/drawingml/2006/main">
              <a:rPr lang="so" altLang="en-US" sz="3200">
                <a:solidFill>
                  <a:schemeClr val="tx1">
                    <a:lumMod val="65000"/>
                    <a:lumOff val="35000"/>
                  </a:schemeClr>
                </a:solidFill>
              </a:rPr>
              <a:t> </a:t>
            </a:r>
            <a:r xmlns:a="http://schemas.openxmlformats.org/drawingml/2006/main">
              <a:rPr lang="so" altLang="ko-KR" sz="3200">
                <a:solidFill>
                  <a:schemeClr val="tx1">
                    <a:lumMod val="65000"/>
                    <a:lumOff val="35000"/>
                  </a:schemeClr>
                </a:solidFill>
              </a:rPr>
              <a:t>ee Goli'ad Rafaa. Way ka baqeen.</a:t>
            </a:r>
          </a:p>
          <a:p>
            <a:pPr xmlns:a="http://schemas.openxmlformats.org/drawingml/2006/main" algn="ctr"/>
            <a:r xmlns:a="http://schemas.openxmlformats.org/drawingml/2006/main">
              <a:rPr lang="so" altLang="ko-KR" sz="3200">
                <a:solidFill>
                  <a:schemeClr val="tx1">
                    <a:lumMod val="65000"/>
                    <a:lumOff val="35000"/>
                  </a:schemeClr>
                </a:solidFill>
              </a:rPr>
              <a:t>Si kastaba ha ahaatee, Daa’uud oo rumaysnaa ilaalinta Eebbe ayaa si geesinnimo leh ula dagaallamay oo ka adkaaday.</a:t>
            </a:r>
          </a:p>
          <a:p>
            <a:pPr xmlns:a="http://schemas.openxmlformats.org/drawingml/2006/main" algn="ctr"/>
            <a:r xmlns:a="http://schemas.openxmlformats.org/drawingml/2006/main">
              <a:rPr lang="so" altLang="ko-KR" sz="3200">
                <a:solidFill>
                  <a:schemeClr val="tx1">
                    <a:lumMod val="65000"/>
                    <a:lumOff val="35000"/>
                  </a:schemeClr>
                </a:solidFill>
              </a:rPr>
              <a:t>Waa inaan rumayno in Ilaahay mar walba ina ilaalinayo. Waxaan ku yeelan karnaa geesinimo iyadoo la aaminsan yahay in Ilaah na ilaalin doono xaalad kasta.</a:t>
            </a:r>
          </a:p>
          <a:p>
            <a:pPr xmlns:a="http://schemas.openxmlformats.org/drawingml/2006/main" algn="ctr"/>
            <a:r xmlns:a="http://schemas.openxmlformats.org/drawingml/2006/main">
              <a:rPr lang="so" altLang="ko-KR" sz="3200">
                <a:solidFill>
                  <a:schemeClr val="tx1">
                    <a:lumMod val="65000"/>
                    <a:lumOff val="35000"/>
                  </a:schemeClr>
                </a:solidFill>
              </a:rPr>
              <a:t>Geesinimada ka timaada rumaynta Eebbe waxay ka adkaan kartaa cabsi kasta.</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3200"/>
              <a:t>Ilaahow?</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rgbClr val="C00000"/>
                </a:solidFill>
              </a:rPr>
              <a:t>Ilaahow..</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Illahay ayaa guulaysta kuwa isaga u dagaalama.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Waa maxay waxa Daa'uud ku tuuray Goli'ad?</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seef</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waran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dhagax</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gaashaanka </a:t>
            </a:r>
            <a:r xmlns:a="http://schemas.openxmlformats.org/drawingml/2006/main">
              <a:rPr lang="so"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rgbClr val="FF0000"/>
                </a:solidFill>
              </a:rPr>
              <a:t>③ </a:t>
            </a:r>
            <a:r xmlns:a="http://schemas.openxmlformats.org/drawingml/2006/main">
              <a:rPr lang="so" altLang="ko-KR" sz="2800">
                <a:solidFill>
                  <a:srgbClr val="FF0000"/>
                </a:solidFill>
              </a:rPr>
              <a:t>dhagax</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Markaasaa Daa'uud kii reer Falastiin ku yidhi, Adigu waxaad igula soo kacday seef iyo waran iyo warmo, laakiinse anigu waxaan kugu soo duulay magaca Rabbiga ciidammada oo ah Ilaaha ciidammada reer binu Israa'iil, oo aad carrabtay.</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o" altLang="ko-KR" sz="2800">
                <a:solidFill>
                  <a:schemeClr val="tx1">
                    <a:lumMod val="65000"/>
                    <a:lumOff val="35000"/>
                  </a:schemeClr>
                </a:solidFill>
              </a:rPr>
              <a:t>1 Samuu'eel</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700">
                <a:solidFill>
                  <a:schemeClr val="tx1">
                    <a:lumMod val="65000"/>
                    <a:lumOff val="35000"/>
                  </a:schemeClr>
                </a:solidFill>
              </a:rPr>
              <a:t>Markaasaa Rabbigu toban belaayo ku soo dejiyey dalkii Masar oo dhan. Dadka Masar iyo Fircoon waxay noqdeen inay ogaadaan cidda Ilaaha dhabta ah.</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Muuseow, Masar ka bax adiga iyo reer binu Israa'iil oo dhanba. Fircoon ma haysan doorasho aan ka ahayn inuu sii daayo.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3600">
                <a:solidFill>
                  <a:schemeClr val="tx1">
                    <a:lumMod val="65000"/>
                    <a:lumOff val="35000"/>
                  </a:schemeClr>
                </a:solidFill>
              </a:rPr>
              <a:t>Fircoon wuxuu u maleeyay inuu isagu yahay kan ugu xoogga badan ee iska indhatiraya Ilaah.</a:t>
            </a:r>
            <a:r xmlns:a="http://schemas.openxmlformats.org/drawingml/2006/main">
              <a:rPr lang="so"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so" altLang="ko-KR" sz="3600">
                <a:solidFill>
                  <a:schemeClr val="tx1">
                    <a:lumMod val="65000"/>
                    <a:lumOff val="35000"/>
                  </a:schemeClr>
                </a:solidFill>
              </a:rPr>
              <a:t>Sidaas darteed, wuxuu ku qasbanaaday inuu ku hoos jiro musiibooyin waaweyn.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o" altLang="ko-KR" sz="3600">
                <a:solidFill>
                  <a:schemeClr val="tx1">
                    <a:lumMod val="65000"/>
                    <a:lumOff val="35000"/>
                  </a:schemeClr>
                </a:solidFill>
              </a:rPr>
              <a:t>Waa inaan qiranno in Ilaaha Qaadirka ah aanu anaga ahayn.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so" altLang="ko-KR" sz="3600">
                <a:solidFill>
                  <a:schemeClr val="tx1">
                    <a:lumMod val="65000"/>
                    <a:lumOff val="35000"/>
                  </a:schemeClr>
                </a:solidFill>
              </a:rPr>
              <a:t>Rabbiguna markuu arkay inuu u yimid inuu fiiriyo ayaa Ilaah u yeedhay isaga</a:t>
            </a:r>
          </a:p>
          <a:p>
            <a:r xmlns:a="http://schemas.openxmlformats.org/drawingml/2006/main">
              <a:rPr lang="so" altLang="ko-KR" sz="3600">
                <a:solidFill>
                  <a:schemeClr val="tx1">
                    <a:lumMod val="65000"/>
                    <a:lumOff val="35000"/>
                  </a:schemeClr>
                </a:solidFill>
              </a:rPr>
              <a:t>duurka dhexdiisa,</a:t>
            </a:r>
          </a:p>
          <a:p>
            <a:r xmlns:a="http://schemas.openxmlformats.org/drawingml/2006/main">
              <a:rPr lang="so" altLang="ko-KR" sz="3600">
                <a:solidFill>
                  <a:schemeClr val="tx1">
                    <a:lumMod val="65000"/>
                    <a:lumOff val="35000"/>
                  </a:schemeClr>
                </a:solidFill>
              </a:rPr>
              <a:t>"Muuse, Muuse!" Markaasaa Muuse wuxuu yidhi, Waa i kan.</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so" altLang="ko-KR" sz="2800">
                <a:solidFill>
                  <a:schemeClr val="tx1">
                    <a:lumMod val="65000"/>
                    <a:lumOff val="35000"/>
                  </a:schemeClr>
                </a:solidFill>
              </a:rPr>
              <a:t>Baxniintii</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3200"/>
              <a:t>Ilaahow?</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rgbClr val="C00000"/>
                </a:solidFill>
              </a:rPr>
              <a:t>Ilaahow..</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Ilaah waa sanamyo kala duwan ama ilaahyo kale oo been ah.</a:t>
            </a:r>
          </a:p>
          <a:p>
            <a:r xmlns:a="http://schemas.openxmlformats.org/drawingml/2006/main">
              <a:rPr lang="so" altLang="ko-KR" sz="3600">
                <a:solidFill>
                  <a:schemeClr val="tx1">
                    <a:lumMod val="65000"/>
                    <a:lumOff val="35000"/>
                  </a:schemeClr>
                </a:solidFill>
              </a:rPr>
              <a:t>Ilaah waa nool yahay oo ku shaqeeya xooggiisa weyn.</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Immisa masiibo ayuu Ilaahay Masar ku soo dejiyey?</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shan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todoba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laba iyo toban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toban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rgbClr val="FF0000"/>
                </a:solidFill>
              </a:rPr>
              <a:t>④ </a:t>
            </a:r>
            <a:r xmlns:a="http://schemas.openxmlformats.org/drawingml/2006/main">
              <a:rPr lang="so" altLang="ko-KR" sz="2800">
                <a:solidFill>
                  <a:srgbClr val="FF0000"/>
                </a:solidFill>
              </a:rPr>
              <a:t>toban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so" altLang="ko-KR" sz="3600">
                <a:solidFill>
                  <a:schemeClr val="tx1">
                    <a:lumMod val="65000"/>
                    <a:lumOff val="35000"/>
                  </a:schemeClr>
                </a:solidFill>
              </a:rPr>
              <a:t>Oo Masriyiintu waxay ogaan doonaan inaan anigu Rabbiga ahay markaan gacantayda Masar ku fidiyo oo aan reer binu Israa'iil ka soo bixiyo.</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o" altLang="ko-KR" sz="2800">
                <a:solidFill>
                  <a:schemeClr val="tx1">
                    <a:lumMod val="65000"/>
                    <a:lumOff val="35000"/>
                  </a:schemeClr>
                </a:solidFill>
              </a:rPr>
              <a:t>Baxniintii</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b="1">
                <a:solidFill>
                  <a:schemeClr val="tx1">
                    <a:lumMod val="50000"/>
                    <a:lumOff val="50000"/>
                  </a:schemeClr>
                </a:solidFill>
              </a:rPr>
              <a:t>MAYA 18</a:t>
            </a:r>
            <a:r xmlns:a="http://schemas.openxmlformats.org/drawingml/2006/main">
              <a:rPr lang="so" altLang="en-US" b="1">
                <a:solidFill>
                  <a:schemeClr val="tx1">
                    <a:lumMod val="50000"/>
                    <a:lumOff val="50000"/>
                  </a:schemeClr>
                </a:solidFill>
              </a:rPr>
              <a:t> </a:t>
            </a:r>
            <a:r xmlns:a="http://schemas.openxmlformats.org/drawingml/2006/main">
              <a:rPr lang="so" altLang="ko-KR" b="1">
                <a:solidFill>
                  <a:schemeClr val="tx1">
                    <a:lumMod val="50000"/>
                    <a:lumOff val="50000"/>
                  </a:schemeClr>
                </a:solidFill>
              </a:rPr>
              <a:t>Hadalka Ilaahay</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400"/>
              <a:t>Tiir daruur ah</a:t>
            </a:r>
          </a:p>
          <a:p>
            <a:pPr xmlns:a="http://schemas.openxmlformats.org/drawingml/2006/main" algn="ctr"/>
            <a:r xmlns:a="http://schemas.openxmlformats.org/drawingml/2006/main">
              <a:rPr lang="so" altLang="ko-KR" sz="4400"/>
              <a:t>iyo Tiirka Dabka</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Oo maalintaas ayaa Rabbigu iyaga kaga hor mari jiray tiir daruur ah si uu jidkooda ugu hago, habeenkana tiir dab ah ayuu u iftiimiyey si ay u safraan habeen iyo maalinba.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o" altLang="ko-KR" sz="2800">
                <a:solidFill>
                  <a:schemeClr val="tx1">
                    <a:lumMod val="65000"/>
                    <a:lumOff val="35000"/>
                  </a:schemeClr>
                </a:solidFill>
              </a:rPr>
              <a:t>Baxniintii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Reer binu Israa'iil waxay Masar ku noolaayeen 430 sannadood. Waxay ka tageen Masar si ay ugu noqdaan dalkii ballanka ahaa ee Kancaan- markay dhammaayeen 430kii sannadood.</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"Sideen ku heli karnaa waddada saxda ah?", "Kawaran haddii aan la kulanno dad xun oo jidka?" Aad bay uga walwaleen.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Wakhtigaas, Eebbe wuxuu tusay daliil inuu iyaga hagayo. Waxay ahayd tiirkii daruurta.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Habeenkiina wuxuu noqday tiirkii dabka ahaa. Sidaas oo kale ayuu Eebbe u hanuuniyey habeen iyo maalinba.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400">
                <a:solidFill>
                  <a:schemeClr val="tx1">
                    <a:lumMod val="65000"/>
                    <a:lumOff val="35000"/>
                  </a:schemeClr>
                </a:solidFill>
              </a:rPr>
              <a:t>"Ma baqayno, waayo, Ilaah baa nala jira!" Reer binu Israa'iil waxay Ilaah ugu mahad naqeen inuu iyaga ku hoggaamiyey tiirkii daruurta ahaa iyo tiirkii dabka ahaa.</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so" altLang="ko-KR" sz="2800">
                <a:solidFill>
                  <a:schemeClr val="tx1">
                    <a:lumMod val="65000"/>
                    <a:lumOff val="35000"/>
                  </a:schemeClr>
                </a:solidFill>
              </a:rPr>
              <a:t>Maalin maalmaha ka mid ah, ayaa Muuse markuu arkay nin Masri ah oo garaacaya nin reer binu Israa'iil ah, ayuu xanaaqay, oo dadkiisii la saftay, oo dilay Masrigii.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Maanta</a:t>
            </a:r>
            <a:r xmlns:a="http://schemas.openxmlformats.org/drawingml/2006/main">
              <a:rPr lang="so" altLang="en-US" sz="4000">
                <a:solidFill>
                  <a:srgbClr val="FF0000"/>
                </a:solidFill>
              </a:rPr>
              <a:t> </a:t>
            </a:r>
            <a:r xmlns:a="http://schemas.openxmlformats.org/drawingml/2006/main">
              <a:rPr lang="so" altLang="ko-KR" sz="4000">
                <a:solidFill>
                  <a:srgbClr val="FF0000"/>
                </a:solidFill>
              </a:rPr>
              <a:t>cashar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3600">
                <a:solidFill>
                  <a:schemeClr val="tx1">
                    <a:lumMod val="65000"/>
                    <a:lumOff val="35000"/>
                  </a:schemeClr>
                </a:solidFill>
              </a:rPr>
              <a:t>Markii dad badan oo reer binu Israa'iil ah ay ka gudbeen saxaraha khatarta ah, Ilaah wuxuu tusay caddayn ah inuu ku hagayay oo ku ilaalinayay tiirkii daruurta iyo tiirkii dabka ahaa.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o" altLang="ko-KR" sz="3600">
                <a:solidFill>
                  <a:schemeClr val="tx1">
                    <a:lumMod val="65000"/>
                    <a:lumOff val="35000"/>
                  </a:schemeClr>
                </a:solidFill>
              </a:rPr>
              <a:t>Haddaba, Ilaah baa ila jira oo i dhawr. Aan ku shukrino Ilaahay.</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3200"/>
              <a:t>Ilaahow?</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rgbClr val="C00000"/>
                </a:solidFill>
              </a:rPr>
              <a:t>Ilaahow..</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Ilaah baa nala jira mar walba.</a:t>
            </a:r>
          </a:p>
          <a:p>
            <a:r xmlns:a="http://schemas.openxmlformats.org/drawingml/2006/main">
              <a:rPr lang="so" altLang="ko-KR" sz="3600">
                <a:solidFill>
                  <a:schemeClr val="tx1">
                    <a:lumMod val="65000"/>
                    <a:lumOff val="35000"/>
                  </a:schemeClr>
                </a:solidFill>
              </a:rPr>
              <a:t>Habeen iyo dharaarna wuu ina ilaaliyaa.</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Markii ay reer binu Israa'iil ka tageen Masar, muxuu Ilaahay ku soo hanuuniyey?</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tiirkii daruurta iyo tiirkii dabka ahaa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shinbiraha iyo kalluunka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qorrax iyo dayax</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ey iyo bisad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rgbClr val="FF0000"/>
                </a:solidFill>
              </a:rPr>
              <a:t>① </a:t>
            </a:r>
            <a:r xmlns:a="http://schemas.openxmlformats.org/drawingml/2006/main">
              <a:rPr lang="so" altLang="ko-KR" sz="2800">
                <a:solidFill>
                  <a:srgbClr val="FF0000"/>
                </a:solidFill>
              </a:rPr>
              <a:t>tiirkii daruurta iyo tiirkii dabka ahaa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Oo maalintaas ayaa Rabbigu iyaga kaga hor mari jiray tiir daruur ah si uu jidkooda ugu hago, habeenkana tiir dab ah ayuu u iftiimiyey si ay u safraan habeen iyo maalinba.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o" altLang="ko-KR" sz="2800">
                <a:solidFill>
                  <a:schemeClr val="tx1">
                    <a:lumMod val="65000"/>
                    <a:lumOff val="35000"/>
                  </a:schemeClr>
                </a:solidFill>
              </a:rPr>
              <a:t>Baxniintii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b="1">
                <a:solidFill>
                  <a:schemeClr val="tx1">
                    <a:lumMod val="50000"/>
                    <a:lumOff val="50000"/>
                  </a:schemeClr>
                </a:solidFill>
              </a:rPr>
              <a:t>No. 19 Erayga Ilaah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400"/>
              <a:t>Reer binu Israa'iil waxay dhex marayeen badda kala qaybsantay, iyagoo dhul engegan ah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Markaasaa Muuse gacantii baddii ku kor fidiyey, oo habeenkaas oo dhan ayaa Rabbigu baddii ku soo celiyey dabayl xoog badan oo bari ah, oo wuxuu ka dhigay dhul engegan. Biyihii way kala qaybsameen.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o" altLang="ko-KR" sz="2800">
                <a:solidFill>
                  <a:schemeClr val="tx1">
                    <a:lumMod val="65000"/>
                    <a:lumOff val="35000"/>
                  </a:schemeClr>
                </a:solidFill>
              </a:rPr>
              <a:t>Baxniintii</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14:</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Muuse iyo reer binu Israa'iil waxay ku kulmeen badda cas markay u socdaan xagga Kancaan.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Masriyiintii ayaa reer binu Israa'iil eryanaysay si ay mar kale u qabtaan.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Dabadeed, waxaa dhacday arrin cajiib ah! Ilaah wuxuu kala qaybiyey Badda Cas, reer binu Israa'iilna waxay mareen dhul engegan.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Askartii Masaarida ayaa eryaday iyaga, laakiin baddii ayaa mar kale dib u noqotay, askartii Masar oo dhanna waxay ku daateen badda. Midkoodna ma badbaaday.</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so" altLang="ko-KR" sz="2800">
                <a:solidFill>
                  <a:schemeClr val="tx1">
                    <a:lumMod val="65000"/>
                    <a:lumOff val="35000"/>
                  </a:schemeClr>
                </a:solidFill>
              </a:rPr>
              <a:t>Oo markii Fircoon taas maqlay ayaa Muuse ka baqay, oo gurigii Masar ayuu ka cararay, oo cidlada Midyaan u degay.</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Waxaan u mahadcelineynaa Ilaaha na badbaadiyey! Oo reer binu Israa'iil oo dhammu waxay ku gabyeen gabayo aad u faraxsan.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3600">
                <a:solidFill>
                  <a:schemeClr val="tx1">
                    <a:lumMod val="65000"/>
                    <a:lumOff val="35000"/>
                  </a:schemeClr>
                </a:solidFill>
              </a:rPr>
              <a:t>Ilaah wuxuu reer binu Israa'iil ka badbaadiyay xaaladdii quusta ahayd.</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o" altLang="ko-KR" sz="3600">
                <a:solidFill>
                  <a:schemeClr val="tx1">
                    <a:lumMod val="65000"/>
                    <a:lumOff val="35000"/>
                  </a:schemeClr>
                </a:solidFill>
              </a:rPr>
              <a:t>Waxaan sidoo kale ahaa in xaaladda si ay u dhintaan dembiga aawadiis, laakiin Ilaah Ciise u soo diray inuu i badbaadiyo!</a:t>
            </a:r>
          </a:p>
          <a:p>
            <a:pPr xmlns:a="http://schemas.openxmlformats.org/drawingml/2006/main" algn="ctr"/>
            <a:r xmlns:a="http://schemas.openxmlformats.org/drawingml/2006/main">
              <a:rPr lang="so" altLang="ko-KR" sz="3600">
                <a:solidFill>
                  <a:schemeClr val="tx1">
                    <a:lumMod val="65000"/>
                    <a:lumOff val="35000"/>
                  </a:schemeClr>
                </a:solidFill>
              </a:rPr>
              <a:t>Ilaahay wuxuu iga badbaadiyay dhimasho weligeed ah!</a:t>
            </a:r>
          </a:p>
          <a:p>
            <a:pPr xmlns:a="http://schemas.openxmlformats.org/drawingml/2006/main" algn="ctr"/>
            <a:r xmlns:a="http://schemas.openxmlformats.org/drawingml/2006/main">
              <a:rPr lang="so" altLang="ko-KR" sz="3600">
                <a:solidFill>
                  <a:schemeClr val="tx1">
                    <a:lumMod val="65000"/>
                    <a:lumOff val="35000"/>
                  </a:schemeClr>
                </a:solidFill>
              </a:rPr>
              <a:t>Oh, Aabbe Ilaahow, aad baad u mahadsan tahay!</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3200"/>
              <a:t>Ilaah waa?</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rgbClr val="C00000"/>
                </a:solidFill>
              </a:rPr>
              <a:t>Ilaahow.</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Ilaah waa badbaadiyeheenna kan dadkiisa ku badbaadiya jid yaab leh.</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Sidee bay reer binu Israa'iil uga gudbeen Badda Cas?</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Ilaah wuxuu u soo diray markab weyn.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②Ilaah </a:t>
            </a:r>
            <a:r xmlns:a="http://schemas.openxmlformats.org/drawingml/2006/main">
              <a:rPr lang="so" altLang="ko-KR" sz="2800">
                <a:solidFill>
                  <a:schemeClr val="tx1">
                    <a:lumMod val="65000"/>
                    <a:lumOff val="35000"/>
                  </a:schemeClr>
                </a:solidFill>
              </a:rPr>
              <a:t>wuxuu u daayey inay ku dul socdaan biyaha badda.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Ilaah baa kala qaybiyey Badda Cas, oo ha ku socdeen</a:t>
            </a:r>
          </a:p>
          <a:p>
            <a:r xmlns:a="http://schemas.openxmlformats.org/drawingml/2006/main">
              <a:rPr lang="so" altLang="ko-KR" sz="2800">
                <a:solidFill>
                  <a:schemeClr val="tx1">
                    <a:lumMod val="65000"/>
                    <a:lumOff val="35000"/>
                  </a:schemeClr>
                </a:solidFill>
              </a:rPr>
              <a:t>dhulka engegan.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Ilaah ha ku dul duulo badda.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rgbClr val="FF0000"/>
                </a:solidFill>
              </a:rPr>
              <a:t>③ </a:t>
            </a:r>
            <a:r xmlns:a="http://schemas.openxmlformats.org/drawingml/2006/main">
              <a:rPr lang="so" altLang="ko-KR" sz="2800">
                <a:solidFill>
                  <a:srgbClr val="FF0000"/>
                </a:solidFill>
              </a:rPr>
              <a:t>Ilaah baa kala qaybiyey Badda Cas, oo ha ku socdeen</a:t>
            </a:r>
          </a:p>
          <a:p>
            <a:r xmlns:a="http://schemas.openxmlformats.org/drawingml/2006/main">
              <a:rPr lang="so" altLang="ko-KR" sz="2800">
                <a:solidFill>
                  <a:srgbClr val="FF0000"/>
                </a:solidFill>
              </a:rPr>
              <a:t>dhulka engegan.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Markaasaa Muuse gacantii baddii ku kor fidiyey, oo habeenkaas oo dhan ayaa Rabbigu baddii ku soo celiyey dabayl xoog badan oo bari ah, oo wuxuu ka dhigay dhul engegan. Biyihii way kala qaybsameen.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o" altLang="ko-KR" sz="2800">
                <a:solidFill>
                  <a:schemeClr val="tx1">
                    <a:lumMod val="65000"/>
                    <a:lumOff val="35000"/>
                  </a:schemeClr>
                </a:solidFill>
              </a:rPr>
              <a:t>Baxniintii</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14:</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b="1">
                <a:solidFill>
                  <a:schemeClr val="tx1">
                    <a:lumMod val="50000"/>
                    <a:lumOff val="50000"/>
                  </a:schemeClr>
                </a:solidFill>
              </a:rPr>
              <a:t>No. 20 Erayga Ilaahay</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3600"/>
              <a:t>Allaha u naxariistee Hilibka</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bg1">
                    <a:lumMod val="50000"/>
                  </a:schemeClr>
                </a:solidFill>
              </a:rPr>
              <a:t>Waxaan maqlay gunuuska reer binu Israa'iil, oo waxaad ku tidhaahdaa, Makhribka waxaad cuni doontaan hilib, subaxdana waxaad ka dhergi doontaan kibis, oo markaasaad ogaan doontaan inaan anigu ahay Rabbiga Ilaahiinna ah.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o" altLang="ko-KR" sz="2800">
                <a:solidFill>
                  <a:schemeClr val="tx1">
                    <a:lumMod val="65000"/>
                    <a:lumOff val="35000"/>
                  </a:schemeClr>
                </a:solidFill>
              </a:rPr>
              <a:t>Baxniintii</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Reer binu Israa'iil cidlada kuma ay haysan wax cunto ah. Markaasay Muuse iyo Ilaah u gunuunaceen.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Markaasaa Rabbigu Muuse la hadlay. Waxaan samada idiin soo dejin doonaa cunto.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Subaxdii, waxaa dhulka saxaraha ka soo baxay baraf dhuuban oo u eg dhaxan.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so" altLang="ko-KR" sz="2800">
                <a:solidFill>
                  <a:schemeClr val="tx1">
                    <a:lumMod val="65000"/>
                    <a:lumOff val="35000"/>
                  </a:schemeClr>
                </a:solidFill>
              </a:rPr>
              <a:t>Muuse wuxuu adhijir ku noolaa 40 sannadood, dabadeedna wuxuu noqday 80 sannadood.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Makhribkii waxaa iyagii soo degay digaagduur, oo ku dhacay, oo xeradii bay qariyeen. Way soo ururiyeen oo karsadeen oo cuneen. Xataa cidlada kuma ay gaajoon.</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600">
                <a:solidFill>
                  <a:schemeClr val="tx1">
                    <a:lumMod val="65000"/>
                    <a:lumOff val="35000"/>
                  </a:schemeClr>
                </a:solidFill>
              </a:rPr>
              <a:t>"Mahadsanid, Ilaahow!" Muuse iyo reer binu Israa'iil waxay la yaabeen awoodda weyn ee Ilaah.</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3600">
                <a:solidFill>
                  <a:schemeClr val="tx1">
                    <a:lumMod val="65000"/>
                    <a:lumOff val="35000"/>
                  </a:schemeClr>
                </a:solidFill>
              </a:rPr>
              <a:t>Ilaah wuxuu dadkiisa ku siiyey cunto maalmeed hab yaab leh iyo xooggiisa weyn xataa markay cidlada joogeen oo aanay waxba helin.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o" altLang="ko-KR" sz="3600">
                <a:solidFill>
                  <a:schemeClr val="tx1">
                    <a:lumMod val="65000"/>
                    <a:lumOff val="35000"/>
                  </a:schemeClr>
                </a:solidFill>
              </a:rPr>
              <a:t>Waxaan aaminsannahay in Ilaah nagu siin doono waxyaabaha aan u baahan nahay jidkiisa cajiibka ah si daacad ah.</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3200"/>
              <a:t>Ilaah waa?</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rgbClr val="C00000"/>
                </a:solidFill>
              </a:rPr>
              <a:t>Ilaahow..</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Isagu waa Ilaah cajiib ah oo horay u sii yaqaan waxa aannu u baahnayn oo ku siiya jidkiisa yaabka leh.</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Muxuu Ilaahay ugu deeqay dadkiisa gaajeysan?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Manna iyo digaagduur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Rooti iyo Caano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Hilibka iyo Biyaha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Bariis iyo maraq</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rgbClr val="FF0000"/>
                </a:solidFill>
              </a:rPr>
              <a:t>① </a:t>
            </a:r>
            <a:r xmlns:a="http://schemas.openxmlformats.org/drawingml/2006/main">
              <a:rPr lang="so" altLang="ko-KR" sz="2800">
                <a:solidFill>
                  <a:srgbClr val="FF0000"/>
                </a:solidFill>
              </a:rPr>
              <a:t>Manna iyo digaagduur</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bg1">
                    <a:lumMod val="50000"/>
                  </a:schemeClr>
                </a:solidFill>
              </a:rPr>
              <a:t>Waxaan maqlay gunuuska reer binu Israa'iil, oo waxaad ku tidhaahdaa, Makhribka waxaad cuni doontaan hilib, subaxdana waxaad ka dhergi doontaan kibis, oo markaasaad ogaan doontaan inaan anigu ahay Rabbiga Ilaahiinna ah.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o" altLang="ko-KR" sz="2800">
                <a:solidFill>
                  <a:schemeClr val="tx1">
                    <a:lumMod val="65000"/>
                    <a:lumOff val="35000"/>
                  </a:schemeClr>
                </a:solidFill>
              </a:rPr>
              <a:t>Baxniintii</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so" altLang="ko-KR" b="1">
                <a:solidFill>
                  <a:schemeClr val="tx1">
                    <a:lumMod val="50000"/>
                    <a:lumOff val="50000"/>
                  </a:schemeClr>
                </a:solidFill>
              </a:rPr>
              <a:t>Maya</a:t>
            </a:r>
            <a:r xmlns:a="http://schemas.openxmlformats.org/drawingml/2006/main">
              <a:rPr lang="so" altLang="en-US" b="1">
                <a:solidFill>
                  <a:schemeClr val="tx1">
                    <a:lumMod val="50000"/>
                    <a:lumOff val="50000"/>
                  </a:schemeClr>
                </a:solidFill>
              </a:rPr>
              <a:t> </a:t>
            </a:r>
            <a:r xmlns:a="http://schemas.openxmlformats.org/drawingml/2006/main">
              <a:rPr lang="so" altLang="ko-KR" b="1">
                <a:solidFill>
                  <a:schemeClr val="tx1">
                    <a:lumMod val="50000"/>
                    <a:lumOff val="50000"/>
                  </a:schemeClr>
                </a:solidFill>
              </a:rPr>
              <a:t>21 Erayga Ilaah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so" altLang="ko-KR" sz="4000"/>
              <a:t>Tobanka Amar</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so" altLang="ko-KR" sz="3600">
                <a:solidFill>
                  <a:schemeClr val="tx1">
                    <a:lumMod val="65000"/>
                    <a:lumOff val="35000"/>
                  </a:schemeClr>
                </a:solidFill>
              </a:rPr>
              <a:t>Markaasaa Muuse halkaas Rabbiga la joogay afartan maalmood iyo afartan habeen oo aan waxba cunin</a:t>
            </a:r>
          </a:p>
          <a:p>
            <a:r xmlns:a="http://schemas.openxmlformats.org/drawingml/2006/main">
              <a:rPr lang="so" altLang="ko-KR" sz="3600">
                <a:solidFill>
                  <a:schemeClr val="tx1">
                    <a:lumMod val="65000"/>
                    <a:lumOff val="35000"/>
                  </a:schemeClr>
                </a:solidFill>
              </a:rPr>
              <a:t>rootiga ama biyaha la cabbo. Oo looxyadiina wuxuu ku qoray erayadii axdiga kuwaasoo ahaa tobanka qaynuun.</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o" altLang="ko-KR" sz="2800">
                <a:solidFill>
                  <a:schemeClr val="tx1">
                    <a:lumMod val="65000"/>
                    <a:lumOff val="35000"/>
                  </a:schemeClr>
                </a:solidFill>
              </a:rPr>
              <a:t>Baxniintii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so" altLang="ko-KR" sz="2800">
                <a:solidFill>
                  <a:schemeClr val="tx1">
                    <a:lumMod val="65000"/>
                    <a:lumOff val="35000"/>
                  </a:schemeClr>
                </a:solidFill>
              </a:rPr>
              <a:t>Reer binu Israa'iil waxay yimaadeen Buur Xoreeb (Buurtii Siinay). Rabbiga Ilaaha ah ammaantiisii waxay ka buuxsantay Buur Siinay ( Buur Xoreeb).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so" altLang="ko-KR" sz="2800">
                <a:solidFill>
                  <a:schemeClr val="tx1">
                    <a:lumMod val="65000"/>
                    <a:lumOff val="35000"/>
                  </a:schemeClr>
                </a:solidFill>
              </a:rPr>
              <a:t>Oo Ilaah wuxuu Muuse ku yidhi, Kaalay oo buurta ii soo fuul. Markaasaa Muuse wuxuu fuulay buurtii Ilaah.</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so" altLang="ko-KR" sz="2800">
                <a:solidFill>
                  <a:schemeClr val="tx1">
                    <a:lumMod val="65000"/>
                    <a:lumOff val="35000"/>
                  </a:schemeClr>
                </a:solidFill>
              </a:rPr>
              <a:t>Maalin maalmaha ka mid ah, ayaa Ilaah ugu yeedhay duurka gubanaya, oo ku yidhi. Waxaan kuu dirayaa Fircoon si aad dadkayga reer binu Israa'iil uga badbaadiso Masar.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so" altLang="ko-KR" sz="2800">
                <a:solidFill>
                  <a:schemeClr val="tx1">
                    <a:lumMod val="65000"/>
                    <a:lumOff val="35000"/>
                  </a:schemeClr>
                </a:solidFill>
              </a:rPr>
              <a:t>Oo Rabbiga Ilaah ahu wuxuu ku kulmay Buur Xoreeb.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so" altLang="ko-KR" sz="2800">
                <a:solidFill>
                  <a:schemeClr val="tx1">
                    <a:lumMod val="65000"/>
                    <a:lumOff val="35000"/>
                  </a:schemeClr>
                </a:solidFill>
              </a:rPr>
              <a:t>Ilaah wuxuu Muuse siiyey looxyadii dhagaxa ahaa. Ilaah baa ku qoray sharciyo iyo amarro si ay reer binu Israa'iil u xajiyaan-Tobanka qaynuun.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so" altLang="ko-KR" sz="2600">
                <a:solidFill>
                  <a:schemeClr val="tx1">
                    <a:lumMod val="65000"/>
                    <a:lumOff val="35000"/>
                  </a:schemeClr>
                </a:solidFill>
              </a:rPr>
              <a:t>"Mahadsanid, Rabbiyow, waxaad na siisay sharciyada."</a:t>
            </a:r>
          </a:p>
          <a:p>
            <a:r xmlns:a="http://schemas.openxmlformats.org/drawingml/2006/main">
              <a:rPr lang="so" altLang="ko-KR" sz="2600">
                <a:solidFill>
                  <a:schemeClr val="tx1">
                    <a:lumMod val="65000"/>
                    <a:lumOff val="35000"/>
                  </a:schemeClr>
                </a:solidFill>
              </a:rPr>
              <a:t>Markaasaa Muuse wuxuu isyidhi, Waan samatabbixin doonaa oo bari doonaa tobankan qaynuun oo qaali ah.</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o" altLang="ko-KR" sz="4000">
                <a:solidFill>
                  <a:srgbClr val="FF0000"/>
                </a:solidFill>
              </a:rPr>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so" altLang="ko-KR" sz="3200">
                <a:solidFill>
                  <a:schemeClr val="tx1">
                    <a:lumMod val="65000"/>
                    <a:lumOff val="35000"/>
                  </a:schemeClr>
                </a:solidFill>
              </a:rPr>
              <a:t>Tobanka qaynuun waa qaynuunnada qaaliga ah ee Ilaah u siiyey nolosheenna.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o" altLang="ko-KR" sz="3200">
                <a:solidFill>
                  <a:schemeClr val="tx1">
                    <a:lumMod val="65000"/>
                    <a:lumOff val="35000"/>
                  </a:schemeClr>
                </a:solidFill>
              </a:rPr>
              <a:t>Markaan addeecno sharciga Ilaahay, Ilaahay wuu ku farxi doonaa nolosheenna.</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so" altLang="ko-KR" sz="3200"/>
              <a:t>Ilaahow?</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so" altLang="ko-KR" sz="3600">
                <a:solidFill>
                  <a:srgbClr val="C00000"/>
                </a:solidFill>
              </a:rPr>
              <a:t>Ilaahow</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so" altLang="ko-KR" sz="3600">
                <a:solidFill>
                  <a:schemeClr val="tx1">
                    <a:lumMod val="65000"/>
                    <a:lumOff val="35000"/>
                  </a:schemeClr>
                </a:solidFill>
              </a:rPr>
              <a:t>Sharciga iyo Tobanka amar ayuu Ilaahay ina siiyay.</a:t>
            </a:r>
          </a:p>
          <a:p>
            <a:endParaRPr lang="en-US" altLang="ko-KR" sz="3600">
              <a:solidFill>
                <a:schemeClr val="tx1">
                  <a:lumMod val="65000"/>
                  <a:lumOff val="35000"/>
                </a:schemeClr>
              </a:solidFill>
            </a:endParaRPr>
          </a:p>
          <a:p>
            <a:r xmlns:a="http://schemas.openxmlformats.org/drawingml/2006/main">
              <a:rPr lang="so" altLang="ko-KR" sz="3600">
                <a:solidFill>
                  <a:schemeClr val="tx1">
                    <a:lumMod val="65000"/>
                    <a:lumOff val="35000"/>
                  </a:schemeClr>
                </a:solidFill>
              </a:rPr>
              <a:t>Ilaah wuxuu naftiisa inagu ogeysiiyey sharciga iyo qaynuunnadan.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so" altLang="ko-KR" sz="4000">
                <a:solidFill>
                  <a:srgbClr val="FF0000"/>
                </a:solidFill>
              </a:rPr>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so" altLang="ko-KR" sz="3200">
                <a:solidFill>
                  <a:schemeClr val="tx1">
                    <a:lumMod val="65000"/>
                    <a:lumOff val="35000"/>
                  </a:schemeClr>
                </a:solidFill>
              </a:rPr>
              <a:t>Halkee buu Ilaahay ku qoray Tobanka Amar?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Kiniin alwaax ah</a:t>
            </a:r>
            <a:r xmlns:a="http://schemas.openxmlformats.org/drawingml/2006/main">
              <a:rPr lang="so"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Mud</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kiniinka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Warqad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Kiniin dhagax ah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so" altLang="en-US" sz="2800">
                <a:solidFill>
                  <a:srgbClr val="FF0000"/>
                </a:solidFill>
              </a:rPr>
              <a:t>④ </a:t>
            </a:r>
            <a:r xmlns:a="http://schemas.openxmlformats.org/drawingml/2006/main">
              <a:rPr lang="so" altLang="ko-KR" sz="2800">
                <a:solidFill>
                  <a:srgbClr val="FF0000"/>
                </a:solidFill>
              </a:rPr>
              <a:t>Kiniin dhagax ah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so" altLang="ko-KR" sz="3600">
                <a:solidFill>
                  <a:schemeClr val="tx1">
                    <a:lumMod val="65000"/>
                    <a:lumOff val="35000"/>
                  </a:schemeClr>
                </a:solidFill>
              </a:rPr>
              <a:t>Markaasaa Muuse halkaas Rabbiga la joogay afartan maalmood iyo afartan habeen oo aan waxba cunin</a:t>
            </a:r>
          </a:p>
          <a:p>
            <a:r xmlns:a="http://schemas.openxmlformats.org/drawingml/2006/main">
              <a:rPr lang="so" altLang="ko-KR" sz="3600">
                <a:solidFill>
                  <a:schemeClr val="tx1">
                    <a:lumMod val="65000"/>
                    <a:lumOff val="35000"/>
                  </a:schemeClr>
                </a:solidFill>
              </a:rPr>
              <a:t>rootiga ama biyaha la cabbo. Oo looxyadiina wuxuu ku qoray erayadii axdiga kuwaasoo ahaa tobanka qaynuun.</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o" altLang="ko-KR" sz="2800">
                <a:solidFill>
                  <a:schemeClr val="tx1">
                    <a:lumMod val="65000"/>
                    <a:lumOff val="35000"/>
                  </a:schemeClr>
                </a:solidFill>
              </a:rPr>
              <a:t>Baxniintii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b="1">
                <a:solidFill>
                  <a:schemeClr val="tx1">
                    <a:lumMod val="50000"/>
                    <a:lumOff val="50000"/>
                  </a:schemeClr>
                </a:solidFill>
              </a:rPr>
              <a:t>No. 22 Erayga Ilaah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400"/>
              <a:t>Kubka Dahabka ah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bg1">
                    <a:lumMod val="50000"/>
                  </a:schemeClr>
                </a:solidFill>
              </a:rPr>
              <a:t>Wuu ka qaaday wixii ay u dhiibeen oo ka dhigay sanam qaabaysan oo la shubay</a:t>
            </a:r>
          </a:p>
          <a:p>
            <a:r xmlns:a="http://schemas.openxmlformats.org/drawingml/2006/main">
              <a:rPr lang="so" altLang="ko-KR" sz="3600">
                <a:solidFill>
                  <a:schemeClr val="bg1">
                    <a:lumMod val="50000"/>
                  </a:schemeClr>
                </a:solidFill>
              </a:rPr>
              <a:t>oo dibi ah, oo qalab ugu hagaya. Markaasay yidhaahdeen, Reer binu Israa'iilow, kuwanu waa ilaahyadiinnii idinka soo bixiyey dalkii Masar.</a:t>
            </a:r>
          </a:p>
          <a:p>
            <a:r xmlns:a="http://schemas.openxmlformats.org/drawingml/2006/main">
              <a:rPr lang="so"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o" altLang="ko-KR" sz="2800">
                <a:solidFill>
                  <a:schemeClr val="tx1">
                    <a:lumMod val="65000"/>
                    <a:lumOff val="35000"/>
                  </a:schemeClr>
                </a:solidFill>
              </a:rPr>
              <a:t>Baxniintii</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Muuse markii uu buurta intaa la'eg ka soo degi waayay ayay dareemeen. "Waxaynu u baahannahay ilaahayo inuu nagu hogaamiyo meeshii Muuse."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so" altLang="ko-KR" sz="2600">
                <a:solidFill>
                  <a:schemeClr val="tx1">
                    <a:lumMod val="65000"/>
                    <a:lumOff val="35000"/>
                  </a:schemeClr>
                </a:solidFill>
              </a:rPr>
              <a:t>Markaasaa Muuse Masar ku noqday inuu dadkiisa badbaadiyo oo reer binu Israa'iil oo haysta ushii Ilaah isaga siiyey.</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Haddaba, waxay samaysteen weyl dahab ah oo ay caabudi jireen sidii ilaahood oo hoggaamin lahaa.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Muuse oo la soo degayay tobanka qaynuun aad buu u cadhooday.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Ilaahna aad buu ugu cadhooday. Waan baabbi'in doonaa iyaga. markaas waxaan kaa dhigi doonaa quruun weyn.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600">
                <a:solidFill>
                  <a:schemeClr val="tx1">
                    <a:lumMod val="65000"/>
                    <a:lumOff val="35000"/>
                  </a:schemeClr>
                </a:solidFill>
              </a:rPr>
              <a:t>Balse, Muuse waxa uu Alle uga baryay inuu si dhab ah u dambi dhaafo. Ilaahna wuu maqlay baryadii Muuse wuuna cafiyey.</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Maanta</a:t>
            </a:r>
            <a:r xmlns:a="http://schemas.openxmlformats.org/drawingml/2006/main">
              <a:rPr lang="so" altLang="en-US" sz="4000">
                <a:solidFill>
                  <a:srgbClr val="FF0000"/>
                </a:solidFill>
              </a:rPr>
              <a:t> </a:t>
            </a:r>
            <a:r xmlns:a="http://schemas.openxmlformats.org/drawingml/2006/main">
              <a:rPr lang="so" altLang="ko-KR" sz="4000">
                <a:solidFill>
                  <a:srgbClr val="FF0000"/>
                </a:solidFill>
              </a:rPr>
              <a:t>Casharka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3600">
                <a:solidFill>
                  <a:schemeClr val="tx1">
                    <a:lumMod val="65000"/>
                    <a:lumOff val="35000"/>
                  </a:schemeClr>
                </a:solidFill>
              </a:rPr>
              <a:t>Ilaahay waxa ugu neceb yahay inuu caabudo ilaahyo kale isaga ka sokow.</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o" altLang="ko-KR" sz="3600">
                <a:solidFill>
                  <a:schemeClr val="tx1">
                    <a:lumMod val="65000"/>
                    <a:lumOff val="35000"/>
                  </a:schemeClr>
                </a:solidFill>
              </a:rPr>
              <a:t>Waa inaanad samaysan sanam qiimo kasta.</a:t>
            </a:r>
          </a:p>
          <a:p>
            <a:pPr xmlns:a="http://schemas.openxmlformats.org/drawingml/2006/main" algn="ctr"/>
            <a:r xmlns:a="http://schemas.openxmlformats.org/drawingml/2006/main">
              <a:rPr lang="so" altLang="ko-KR" sz="3600">
                <a:solidFill>
                  <a:schemeClr val="tx1">
                    <a:lumMod val="65000"/>
                    <a:lumOff val="35000"/>
                  </a:schemeClr>
                </a:solidFill>
              </a:rPr>
              <a:t>Wax kastoo dhaca, waa inaadan u sujuudin oo caabudin iyaga.</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3200">
                <a:solidFill>
                  <a:srgbClr val="FF0000"/>
                </a:solidFill>
              </a:rPr>
              <a:t>Ilaahow?</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rgbClr val="C00000"/>
                </a:solidFill>
              </a:rPr>
              <a:t>Ilaahay...</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Ilaahay wuxuu u neceb yahay caabudidda sanamka isaga ka sokow.</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Waa maxay sanam ay reer binu Israa'iil u samaysteen dembiyada ay sameeyeen?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Dahab</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Gorgor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Dibi Dahab ah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Dibi Qalin ah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Silver</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Gorgor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rgbClr val="FF0000"/>
                </a:solidFill>
              </a:rPr>
              <a:t>② </a:t>
            </a:r>
            <a:r xmlns:a="http://schemas.openxmlformats.org/drawingml/2006/main">
              <a:rPr lang="so" altLang="ko-KR" sz="2800">
                <a:solidFill>
                  <a:srgbClr val="FF0000"/>
                </a:solidFill>
              </a:rPr>
              <a:t>Dibi Dahab ah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bg1">
                    <a:lumMod val="50000"/>
                  </a:schemeClr>
                </a:solidFill>
              </a:rPr>
              <a:t>Wuu ka qaaday wixii ay u dhiibeen oo ka dhigay sanam qaabaysan oo la shubay</a:t>
            </a:r>
          </a:p>
          <a:p>
            <a:r xmlns:a="http://schemas.openxmlformats.org/drawingml/2006/main">
              <a:rPr lang="so" altLang="ko-KR" sz="3600">
                <a:solidFill>
                  <a:schemeClr val="bg1">
                    <a:lumMod val="50000"/>
                  </a:schemeClr>
                </a:solidFill>
              </a:rPr>
              <a:t>oo dibi ah, oo uu qalab ku huwado. Markaasay yidhaahdeen, Reer binu Israa'iilow, kuwanu waa ilaahyadiinnii idinka soo bixiyey dalkii Masar.</a:t>
            </a:r>
          </a:p>
          <a:p>
            <a:r xmlns:a="http://schemas.openxmlformats.org/drawingml/2006/main">
              <a:rPr lang="so"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o" altLang="ko-KR" sz="2800">
                <a:solidFill>
                  <a:schemeClr val="tx1">
                    <a:lumMod val="65000"/>
                    <a:lumOff val="35000"/>
                  </a:schemeClr>
                </a:solidFill>
              </a:rPr>
              <a:t>Baxniintii</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b="1">
                <a:solidFill>
                  <a:schemeClr val="tx1">
                    <a:lumMod val="50000"/>
                    <a:lumOff val="50000"/>
                  </a:schemeClr>
                </a:solidFill>
              </a:rPr>
              <a:t>No. 23 Erayga Ilaah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400"/>
              <a:t>Guriga Ilaah (Taambuugga) ee lamadegaanka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bg1">
                    <a:lumMod val="50000"/>
                  </a:schemeClr>
                </a:solidFill>
              </a:rPr>
              <a:t>Oo maalintii taambuugga teendhada maragga la qotomiyey ayaa daruurtu qarisay. Makhribkii ilaa subaxdii ayaa daruurtii taambuugga korkeeda ahayd waxay u ekayd dab.</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o" altLang="ko-KR" sz="2800">
                <a:solidFill>
                  <a:schemeClr val="tx1">
                    <a:lumMod val="65000"/>
                    <a:lumOff val="35000"/>
                  </a:schemeClr>
                </a:solidFill>
              </a:rPr>
              <a:t>Tirooyinka</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o" altLang="ko-KR" sz="4000">
                <a:solidFill>
                  <a:srgbClr val="FF0000"/>
                </a:solidFill>
              </a:rPr>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so" altLang="ko-KR" sz="3200">
                <a:solidFill>
                  <a:schemeClr val="tx1">
                    <a:lumMod val="65000"/>
                    <a:lumOff val="35000"/>
                  </a:schemeClr>
                </a:solidFill>
              </a:rPr>
              <a:t>Ilaah wuxuu Muuse ugu yeedhay hoggaamiyihii reer binu Israa'iil markuu 80 jir ahaa.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o" altLang="ko-KR" sz="3200">
                <a:solidFill>
                  <a:schemeClr val="tx1">
                    <a:lumMod val="65000"/>
                    <a:lumOff val="35000"/>
                  </a:schemeClr>
                </a:solidFill>
              </a:rPr>
              <a:t>Qorshaha Ilaah waa ka duwan yahay kuweenna, laakiin qorshihiisu had iyo jeer waa qumman yahay.</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o" altLang="ko-KR" sz="3200">
                <a:solidFill>
                  <a:schemeClr val="tx1">
                    <a:lumMod val="65000"/>
                    <a:lumOff val="35000"/>
                  </a:schemeClr>
                </a:solidFill>
              </a:rPr>
              <a:t>Waa in aan rumaysnaa in qorshaha Eebbe uu yahay mid qumman oo aan isaga ku tiirsanaano.</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Ilaah wuxuu Muuse ku yidhi, Taambuugga ka dhig guriga Ilaah.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Ilaah wuxuu u sheegay wax walba oo ku saabsan taambuugga - qaabkeeda iyo wax kasta oo loo diyaarin karo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Ilaahna wuu og yahay sida loo isticmaalo maqaal kasta marka ay Ilaah ku caabudayaan Taambuugga.</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Muuse iyo reer binu Israa'iil waxay samaysteen taambuugga - gurigii Ilaah, sida waafaqsan amarkii Ilaah.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600">
                <a:solidFill>
                  <a:schemeClr val="tx1">
                    <a:lumMod val="65000"/>
                    <a:lumOff val="35000"/>
                  </a:schemeClr>
                </a:solidFill>
              </a:rPr>
              <a:t>Oo maalintii taambuugga la qotomiyey ayaa daruurtii ammaanta Ilaah tustay ku qarisay. Taambuuggu wuxuu ahaa calaamad muujinaysa in Ilaah la jiray reer binu Israa'iil.</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3600">
                <a:solidFill>
                  <a:schemeClr val="tx1">
                    <a:lumMod val="65000"/>
                    <a:lumOff val="35000"/>
                  </a:schemeClr>
                </a:solidFill>
              </a:rPr>
              <a:t>Ilaah wuxuu reer binu Israa'iil u daayay taambuugga, taasoo ah gurigii Ilaah, oo wuxuu ka dhigay inay taambuugga u noqdaan xaruntooda.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o" altLang="ko-KR" sz="3600">
                <a:solidFill>
                  <a:schemeClr val="tx1">
                    <a:lumMod val="65000"/>
                    <a:lumOff val="35000"/>
                  </a:schemeClr>
                </a:solidFill>
              </a:rPr>
              <a:t>Waa in aan la noolaanno Ilaah oo ah maskaxdayada iyo xudunta noloshu.</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3200">
                <a:solidFill>
                  <a:srgbClr val="FF0000"/>
                </a:solidFill>
              </a:rPr>
              <a:t>Ilaahow?</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rgbClr val="C00000"/>
                </a:solidFill>
              </a:rPr>
              <a:t>Ilaahow..</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Ilaah waa nala nool yahay, wuu nala socdaa, wuu na hoggaamiyaa, wuuna nala hadlaa.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Muxuu Ilaahay u daayay reer binu Israa'iil?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Dibi Dahab ah</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Toban Amar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Qasriga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Taambuugga - Guriga Ilaah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rgbClr val="FF0000"/>
                </a:solidFill>
              </a:rPr>
              <a:t>④ </a:t>
            </a:r>
            <a:r xmlns:a="http://schemas.openxmlformats.org/drawingml/2006/main">
              <a:rPr lang="so" altLang="ko-KR" sz="2800">
                <a:solidFill>
                  <a:srgbClr val="FF0000"/>
                </a:solidFill>
              </a:rPr>
              <a:t>Taambuugga - Guriga Ilaah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bg1">
                    <a:lumMod val="50000"/>
                  </a:schemeClr>
                </a:solidFill>
              </a:rPr>
              <a:t>Oo maalintii taambuugga teendhada maragga la qotomiyey ayaa daruurtu qarisay. Makhribkii ilaa subaxdii ayaa daruurtii taambuugga korkeeda ahayd waxay u ekayd dab.</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o" altLang="ko-KR" sz="2800">
                <a:solidFill>
                  <a:schemeClr val="tx1">
                    <a:lumMod val="65000"/>
                    <a:lumOff val="35000"/>
                  </a:schemeClr>
                </a:solidFill>
              </a:rPr>
              <a:t>Tirooyinka</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b="1">
                <a:solidFill>
                  <a:schemeClr val="tx1">
                    <a:lumMod val="50000"/>
                    <a:lumOff val="50000"/>
                  </a:schemeClr>
                </a:solidFill>
              </a:rPr>
              <a:t>No. 24</a:t>
            </a:r>
            <a:r xmlns:a="http://schemas.openxmlformats.org/drawingml/2006/main">
              <a:rPr lang="so" altLang="en-US" b="1">
                <a:solidFill>
                  <a:schemeClr val="tx1">
                    <a:lumMod val="50000"/>
                    <a:lumOff val="50000"/>
                  </a:schemeClr>
                </a:solidFill>
              </a:rPr>
              <a:t> </a:t>
            </a:r>
            <a:r xmlns:a="http://schemas.openxmlformats.org/drawingml/2006/main">
              <a:rPr lang="so" altLang="ko-KR" b="1">
                <a:solidFill>
                  <a:schemeClr val="tx1">
                    <a:lumMod val="50000"/>
                    <a:lumOff val="50000"/>
                  </a:schemeClr>
                </a:solidFill>
              </a:rPr>
              <a:t>The</a:t>
            </a:r>
            <a:r xmlns:a="http://schemas.openxmlformats.org/drawingml/2006/main">
              <a:rPr lang="so" altLang="en-US" b="1">
                <a:solidFill>
                  <a:schemeClr val="tx1">
                    <a:lumMod val="50000"/>
                    <a:lumOff val="50000"/>
                  </a:schemeClr>
                </a:solidFill>
              </a:rPr>
              <a:t> </a:t>
            </a:r>
            <a:r xmlns:a="http://schemas.openxmlformats.org/drawingml/2006/main">
              <a:rPr lang="so" altLang="ko-KR" b="1">
                <a:solidFill>
                  <a:schemeClr val="tx1">
                    <a:lumMod val="50000"/>
                    <a:lumOff val="50000"/>
                  </a:schemeClr>
                </a:solidFill>
              </a:rPr>
              <a:t>eray</a:t>
            </a:r>
            <a:r xmlns:a="http://schemas.openxmlformats.org/drawingml/2006/main">
              <a:rPr lang="so" altLang="en-US" b="1">
                <a:solidFill>
                  <a:schemeClr val="tx1">
                    <a:lumMod val="50000"/>
                    <a:lumOff val="50000"/>
                  </a:schemeClr>
                </a:solidFill>
              </a:rPr>
              <a:t> </a:t>
            </a:r>
            <a:r xmlns:a="http://schemas.openxmlformats.org/drawingml/2006/main">
              <a:rPr lang="so" altLang="ko-KR" b="1">
                <a:solidFill>
                  <a:schemeClr val="tx1">
                    <a:lumMod val="50000"/>
                    <a:lumOff val="50000"/>
                  </a:schemeClr>
                </a:solidFill>
              </a:rPr>
              <a:t>ee</a:t>
            </a:r>
            <a:r xmlns:a="http://schemas.openxmlformats.org/drawingml/2006/main">
              <a:rPr lang="so" altLang="en-US" b="1">
                <a:solidFill>
                  <a:schemeClr val="tx1">
                    <a:lumMod val="50000"/>
                    <a:lumOff val="50000"/>
                  </a:schemeClr>
                </a:solidFill>
              </a:rPr>
              <a:t> </a:t>
            </a:r>
            <a:r xmlns:a="http://schemas.openxmlformats.org/drawingml/2006/main">
              <a:rPr lang="so" altLang="ko-KR" b="1">
                <a:solidFill>
                  <a:schemeClr val="tx1">
                    <a:lumMod val="50000"/>
                    <a:lumOff val="50000"/>
                  </a:schemeClr>
                </a:solidFill>
              </a:rPr>
              <a:t>Ilaahow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400"/>
              <a:t>Yerixoo dumay</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so" altLang="ko-KR" sz="3200"/>
              <a:t>Ilaah waa?</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so" altLang="ko-KR" sz="3600">
                <a:solidFill>
                  <a:srgbClr val="C00000"/>
                </a:solidFill>
              </a:rPr>
              <a:t>Ilaahow..</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so" altLang="ko-KR" sz="3600">
                <a:solidFill>
                  <a:schemeClr val="tx1">
                    <a:lumMod val="65000"/>
                    <a:lumOff val="35000"/>
                  </a:schemeClr>
                </a:solidFill>
              </a:rPr>
              <a:t>Ilaah wuxuu nagu hogaamiyaa qorshayaashiisa qumman. Ma jiraan wax khalad ah oo ku jira qorshayaasha Eebbe.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Oo markii toddobaad oo wadaaddadii afuufay buunkii ayaa Yashuuca wuxuu dadkii ku amray, oo ku yidhi, Qayliya, waayo, Rabbigu waa idin siiyey magaalada.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o" altLang="ko-KR" sz="2800">
                <a:solidFill>
                  <a:schemeClr val="tx1">
                    <a:lumMod val="65000"/>
                    <a:lumOff val="35000"/>
                  </a:schemeClr>
                </a:solidFill>
              </a:rPr>
              <a:t>Yashuuca</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Reer binu Israa'iil waxay rabeen inay galaan dalkii ballanka ahaa. Laakiinse Yerixoo, oo qalcad weyn ahayd, ayaa jidkoodii xidhay.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Oo Ilaah wuxuu ku yidhi Yashuuca oo iyaga madax u ahaa siduu Yerixoo baabbi'in lahaa.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Oo reer binu Israa'iil waxay ku wareegsanaayeen derbigii Yerixoo intii toddoba maalmood ah, sidii amarka Ilaah ahaa.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Oo intii lix maalmood ah ayay derbiga ku wareegayeen, oo maalin kasta, Yerixoo waxba kama dhaqaaqin.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Oo maalintii toddobaadna toddoba jeer ayay ku soo wareegeen. Oo markii toddobaad ayay qaylo weyn ku qayliyeen, oo derbigiina waa dumay.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3200">
                <a:solidFill>
                  <a:schemeClr val="tx1">
                    <a:lumMod val="65000"/>
                    <a:lumOff val="35000"/>
                  </a:schemeClr>
                </a:solidFill>
              </a:rPr>
              <a:t>Reer binu Israa'iil kuma ay baabbi'in karin Yerixoo xooggoodii. Laakiinse Ilaah wuxuu Yerixoo ku baabbi'iyey xooggiisa iyaga aawadood.</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o" altLang="ko-KR" sz="3200">
                <a:solidFill>
                  <a:schemeClr val="tx1">
                    <a:lumMod val="65000"/>
                    <a:lumOff val="35000"/>
                  </a:schemeClr>
                </a:solidFill>
              </a:rPr>
              <a:t>Reer binu Israa'iil waxay guusha ku gaadheen addeecidda Ilaah.</a:t>
            </a:r>
          </a:p>
          <a:p>
            <a:pPr xmlns:a="http://schemas.openxmlformats.org/drawingml/2006/main" algn="ctr"/>
            <a:r xmlns:a="http://schemas.openxmlformats.org/drawingml/2006/main">
              <a:rPr lang="so" altLang="ko-KR" sz="3200">
                <a:solidFill>
                  <a:schemeClr val="tx1">
                    <a:lumMod val="65000"/>
                    <a:lumOff val="35000"/>
                  </a:schemeClr>
                </a:solidFill>
              </a:rPr>
              <a:t>Aynu ku noolaanno nolosheenna addeecida Eebbe.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o" altLang="ko-KR" sz="3200">
                <a:solidFill>
                  <a:schemeClr val="tx1">
                    <a:lumMod val="65000"/>
                    <a:lumOff val="35000"/>
                  </a:schemeClr>
                </a:solidFill>
              </a:rPr>
              <a:t>Aan ku mahad naqno Ilaaha na waafajiyay guusha!</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3200"/>
              <a:t>Ilaahow?</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rgbClr val="C00000"/>
                </a:solidFill>
              </a:rPr>
              <a:t>Ilaahow..</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Illahay wuxuu ku guulaystaa dadkiisa awoodiisa wayn.</a:t>
            </a:r>
          </a:p>
          <a:p>
            <a:endParaRPr lang="en-US" altLang="ko-KR" sz="3600">
              <a:solidFill>
                <a:schemeClr val="tx1">
                  <a:lumMod val="65000"/>
                  <a:lumOff val="35000"/>
                </a:schemeClr>
              </a:solidFill>
            </a:endParaRPr>
          </a:p>
          <a:p>
            <a:r xmlns:a="http://schemas.openxmlformats.org/drawingml/2006/main">
              <a:rPr lang="so" altLang="ko-KR" sz="3600">
                <a:solidFill>
                  <a:schemeClr val="tx1">
                    <a:lumMod val="65000"/>
                    <a:lumOff val="35000"/>
                  </a:schemeClr>
                </a:solidFill>
              </a:rPr>
              <a:t>Waa Ilaahii Guul!</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Muxuu Ilaah ku amray Yashuuca inuu baabbi'iyo Yerixoo?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Dhagax ku tuur Yerixoo toddoba maalmood.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U soo ducee toddoba maalmood Yerixoo.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Toddoba maalmood ammaan ugu hees Yerixoo.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2800">
                <a:solidFill>
                  <a:schemeClr val="tx1">
                    <a:lumMod val="65000"/>
                    <a:lumOff val="35000"/>
                  </a:schemeClr>
                </a:solidFill>
              </a:rPr>
              <a:t>④ Derbiga Yerixoo March toddoba maalmood iyo at</a:t>
            </a:r>
          </a:p>
          <a:p>
            <a:r xmlns:a="http://schemas.openxmlformats.org/drawingml/2006/main">
              <a:rPr lang="so" altLang="ko-KR" sz="2800">
                <a:solidFill>
                  <a:schemeClr val="tx1">
                    <a:lumMod val="65000"/>
                    <a:lumOff val="35000"/>
                  </a:schemeClr>
                </a:solidFill>
              </a:rPr>
              <a:t>maalinta u dambaysa qaylo dheer dheh.</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en-US" sz="2800">
                <a:solidFill>
                  <a:srgbClr val="FF0000"/>
                </a:solidFill>
              </a:rPr>
              <a:t>④ </a:t>
            </a:r>
            <a:r xmlns:a="http://schemas.openxmlformats.org/drawingml/2006/main">
              <a:rPr lang="so" altLang="ko-KR" sz="2800">
                <a:solidFill>
                  <a:srgbClr val="FF0000"/>
                </a:solidFill>
              </a:rPr>
              <a:t>Derbiga Yerixoo March toddoba maalmood iyo at</a:t>
            </a:r>
          </a:p>
          <a:p>
            <a:r xmlns:a="http://schemas.openxmlformats.org/drawingml/2006/main">
              <a:rPr lang="so" altLang="ko-KR" sz="2800">
                <a:solidFill>
                  <a:srgbClr val="FF0000"/>
                </a:solidFill>
              </a:rPr>
              <a:t>maalinta u dambaysa qaylo dheer dheh.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o" altLang="ko-KR" sz="3600">
                <a:solidFill>
                  <a:schemeClr val="tx1">
                    <a:lumMod val="65000"/>
                    <a:lumOff val="35000"/>
                  </a:schemeClr>
                </a:solidFill>
              </a:rPr>
              <a:t>Oo markii toddobaad oo wadaaddadii afuufay buunkii ayaa Yashuuca wuxuu dadkii ku amray, oo ku yidhi, Qayliya, waayo, Rabbigu waa idin siiyey magaalada.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o" altLang="ko-KR" sz="2800">
                <a:solidFill>
                  <a:schemeClr val="tx1">
                    <a:lumMod val="65000"/>
                    <a:lumOff val="35000"/>
                  </a:schemeClr>
                </a:solidFill>
              </a:rPr>
              <a:t>Yashuuca</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